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38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C5E2-A92C-46D5-A9E9-D8BA27C29485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79C-A6A8-447B-828A-22419FF3D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59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C5E2-A92C-46D5-A9E9-D8BA27C29485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79C-A6A8-447B-828A-22419FF3D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08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C5E2-A92C-46D5-A9E9-D8BA27C29485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79C-A6A8-447B-828A-22419FF3D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70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C5E2-A92C-46D5-A9E9-D8BA27C29485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79C-A6A8-447B-828A-22419FF3D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88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C5E2-A92C-46D5-A9E9-D8BA27C29485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79C-A6A8-447B-828A-22419FF3D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14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C5E2-A92C-46D5-A9E9-D8BA27C29485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79C-A6A8-447B-828A-22419FF3D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5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C5E2-A92C-46D5-A9E9-D8BA27C29485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79C-A6A8-447B-828A-22419FF3D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77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C5E2-A92C-46D5-A9E9-D8BA27C29485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79C-A6A8-447B-828A-22419FF3D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23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C5E2-A92C-46D5-A9E9-D8BA27C29485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79C-A6A8-447B-828A-22419FF3D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28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C5E2-A92C-46D5-A9E9-D8BA27C29485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79C-A6A8-447B-828A-22419FF3D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04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C5E2-A92C-46D5-A9E9-D8BA27C29485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579C-A6A8-447B-828A-22419FF3D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98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0C5E2-A92C-46D5-A9E9-D8BA27C29485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5579C-A6A8-447B-828A-22419FF3D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96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717133" y="2132880"/>
            <a:ext cx="1800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得意先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01</a:t>
            </a:r>
            <a:endParaRPr lang="ja-JP" altLang="en-US" sz="12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48973" y="2132880"/>
            <a:ext cx="1368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ja-JP" altLang="en-US" sz="1200" u="sng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取引先</a:t>
            </a:r>
            <a:endParaRPr lang="ja-JP" altLang="en-US" sz="1200" u="sng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960" y="2069515"/>
            <a:ext cx="279365" cy="279365"/>
          </a:xfrm>
          <a:prstGeom prst="rect">
            <a:avLst/>
          </a:prstGeom>
        </p:spPr>
      </p:pic>
      <p:pic>
        <p:nvPicPr>
          <p:cNvPr id="7" name="Picture 3" descr="C:\Users\Hagiwara\AppData\Local\Microsoft\Windows\Temporary Internet Files\Content.IE5\C1CTTYUI\MC9003437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29093" y="2334656"/>
            <a:ext cx="492160" cy="5902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角丸四角形 7"/>
          <p:cNvSpPr/>
          <p:nvPr/>
        </p:nvSpPr>
        <p:spPr>
          <a:xfrm>
            <a:off x="5529064" y="1869050"/>
            <a:ext cx="1800200" cy="792088"/>
          </a:xfrm>
          <a:prstGeom prst="roundRect">
            <a:avLst>
              <a:gd name="adj" fmla="val 20359"/>
            </a:avLst>
          </a:prstGeom>
          <a:gradFill>
            <a:gsLst>
              <a:gs pos="3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529064" y="2085073"/>
            <a:ext cx="1800200" cy="6478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753200" y="1905053"/>
            <a:ext cx="144016" cy="14401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</a:rPr>
              <a:t>_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914468" y="1905053"/>
            <a:ext cx="144016" cy="14401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5" tIns="35995" rIns="0" bIns="0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□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075735" y="1905053"/>
            <a:ext cx="14401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5" tIns="35995" rIns="0" bIns="0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</a:rPr>
              <a:t>×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3" name="1 つの角を丸めた四角形 12"/>
          <p:cNvSpPr/>
          <p:nvPr/>
        </p:nvSpPr>
        <p:spPr>
          <a:xfrm>
            <a:off x="5769390" y="1942273"/>
            <a:ext cx="936104" cy="144016"/>
          </a:xfrm>
          <a:prstGeom prst="snipRound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取引先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pic>
        <p:nvPicPr>
          <p:cNvPr id="14" name="図 13" descr="mWind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29064" y="1844824"/>
            <a:ext cx="203175" cy="203175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5529064" y="2166681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検索キー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249144" y="2143489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529064" y="2342501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名称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249144" y="2334117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529064" y="2746484"/>
            <a:ext cx="1800200" cy="2504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取引先ウィンドウ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二等辺三角形 19"/>
          <p:cNvSpPr/>
          <p:nvPr/>
        </p:nvSpPr>
        <p:spPr>
          <a:xfrm rot="5400000">
            <a:off x="4768369" y="2029455"/>
            <a:ext cx="588913" cy="507683"/>
          </a:xfrm>
          <a:prstGeom prst="triangl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799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Hagiwara</dc:creator>
  <cp:lastModifiedBy>Hagiwara</cp:lastModifiedBy>
  <cp:revision>1</cp:revision>
  <dcterms:created xsi:type="dcterms:W3CDTF">2013-10-24T14:19:26Z</dcterms:created>
  <dcterms:modified xsi:type="dcterms:W3CDTF">2013-10-24T14:23:33Z</dcterms:modified>
</cp:coreProperties>
</file>