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906000" cy="6858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4" d="100"/>
          <a:sy n="64" d="100"/>
        </p:scale>
        <p:origin x="-1380" y="-10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4CB3B1-F313-4586-B4F7-78113459DD00}" type="datetimeFigureOut">
              <a:rPr kumimoji="1" lang="ja-JP" altLang="en-US" smtClean="0"/>
              <a:t>2013/10/24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D75B72-8BAA-43B5-926F-4AA2D2A164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88348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D75B72-8BAA-43B5-926F-4AA2D2A1649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62670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D1BB7-CA31-4E64-B2CE-BE675967387C}" type="datetimeFigureOut">
              <a:rPr kumimoji="1" lang="ja-JP" altLang="en-US" smtClean="0"/>
              <a:t>2013/10/24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C7FAB-3849-425A-B85D-9EEFA81A20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0607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D1BB7-CA31-4E64-B2CE-BE675967387C}" type="datetimeFigureOut">
              <a:rPr kumimoji="1" lang="ja-JP" altLang="en-US" smtClean="0"/>
              <a:t>2013/10/24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C7FAB-3849-425A-B85D-9EEFA81A20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0464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D1BB7-CA31-4E64-B2CE-BE675967387C}" type="datetimeFigureOut">
              <a:rPr kumimoji="1" lang="ja-JP" altLang="en-US" smtClean="0"/>
              <a:t>2013/10/24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C7FAB-3849-425A-B85D-9EEFA81A20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4774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D1BB7-CA31-4E64-B2CE-BE675967387C}" type="datetimeFigureOut">
              <a:rPr kumimoji="1" lang="ja-JP" altLang="en-US" smtClean="0"/>
              <a:t>2013/10/24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C7FAB-3849-425A-B85D-9EEFA81A20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0582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D1BB7-CA31-4E64-B2CE-BE675967387C}" type="datetimeFigureOut">
              <a:rPr kumimoji="1" lang="ja-JP" altLang="en-US" smtClean="0"/>
              <a:t>2013/10/24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C7FAB-3849-425A-B85D-9EEFA81A20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5955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D1BB7-CA31-4E64-B2CE-BE675967387C}" type="datetimeFigureOut">
              <a:rPr kumimoji="1" lang="ja-JP" altLang="en-US" smtClean="0"/>
              <a:t>2013/10/24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C7FAB-3849-425A-B85D-9EEFA81A20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6607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D1BB7-CA31-4E64-B2CE-BE675967387C}" type="datetimeFigureOut">
              <a:rPr kumimoji="1" lang="ja-JP" altLang="en-US" smtClean="0"/>
              <a:t>2013/10/24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C7FAB-3849-425A-B85D-9EEFA81A20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3458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D1BB7-CA31-4E64-B2CE-BE675967387C}" type="datetimeFigureOut">
              <a:rPr kumimoji="1" lang="ja-JP" altLang="en-US" smtClean="0"/>
              <a:t>2013/10/24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C7FAB-3849-425A-B85D-9EEFA81A20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6671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D1BB7-CA31-4E64-B2CE-BE675967387C}" type="datetimeFigureOut">
              <a:rPr kumimoji="1" lang="ja-JP" altLang="en-US" smtClean="0"/>
              <a:t>2013/10/24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C7FAB-3849-425A-B85D-9EEFA81A20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2752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D1BB7-CA31-4E64-B2CE-BE675967387C}" type="datetimeFigureOut">
              <a:rPr kumimoji="1" lang="ja-JP" altLang="en-US" smtClean="0"/>
              <a:t>2013/10/24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C7FAB-3849-425A-B85D-9EEFA81A20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2895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D1BB7-CA31-4E64-B2CE-BE675967387C}" type="datetimeFigureOut">
              <a:rPr kumimoji="1" lang="ja-JP" altLang="en-US" smtClean="0"/>
              <a:t>2013/10/24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C7FAB-3849-425A-B85D-9EEFA81A20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53994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CD1BB7-CA31-4E64-B2CE-BE675967387C}" type="datetimeFigureOut">
              <a:rPr kumimoji="1" lang="ja-JP" altLang="en-US" smtClean="0"/>
              <a:t>2013/10/24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0C7FAB-3849-425A-B85D-9EEFA81A20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4144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wmf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3"/>
          <p:cNvSpPr/>
          <p:nvPr/>
        </p:nvSpPr>
        <p:spPr>
          <a:xfrm>
            <a:off x="272480" y="404664"/>
            <a:ext cx="3384376" cy="792088"/>
          </a:xfrm>
          <a:prstGeom prst="roundRect">
            <a:avLst>
              <a:gd name="adj" fmla="val 20359"/>
            </a:avLst>
          </a:prstGeom>
          <a:gradFill>
            <a:gsLst>
              <a:gs pos="3000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6" tIns="45713" rIns="91426" bIns="45713"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272480" y="620687"/>
            <a:ext cx="3384376" cy="194421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6" tIns="45713" rIns="91426" bIns="45713"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3080221" y="440667"/>
            <a:ext cx="144016" cy="144016"/>
          </a:xfrm>
          <a:prstGeom prst="rect">
            <a:avLst/>
          </a:prstGeom>
          <a:solidFill>
            <a:schemeClr val="bg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6" tIns="45713" rIns="91426" bIns="45713" rtlCol="0" anchor="ctr"/>
          <a:lstStyle/>
          <a:p>
            <a:pPr algn="ctr"/>
            <a:r>
              <a:rPr lang="en-US" altLang="ja-JP" sz="800" dirty="0" smtClean="0">
                <a:solidFill>
                  <a:schemeClr val="tx1"/>
                </a:solidFill>
              </a:rPr>
              <a:t>_</a:t>
            </a:r>
            <a:endParaRPr lang="ja-JP" altLang="en-US" sz="800" dirty="0">
              <a:solidFill>
                <a:schemeClr val="tx1"/>
              </a:solidFill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3241489" y="440667"/>
            <a:ext cx="144016" cy="144016"/>
          </a:xfrm>
          <a:prstGeom prst="rect">
            <a:avLst/>
          </a:prstGeom>
          <a:solidFill>
            <a:schemeClr val="bg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5995" tIns="35995" rIns="0" bIns="0" rtlCol="0" anchor="ctr"/>
          <a:lstStyle/>
          <a:p>
            <a:pPr algn="ctr"/>
            <a:r>
              <a:rPr lang="ja-JP" altLang="en-US" sz="800" dirty="0" smtClean="0">
                <a:solidFill>
                  <a:schemeClr val="tx1"/>
                </a:solidFill>
              </a:rPr>
              <a:t>□</a:t>
            </a:r>
            <a:endParaRPr lang="ja-JP" altLang="en-US" sz="800" dirty="0">
              <a:solidFill>
                <a:schemeClr val="tx1"/>
              </a:solidFill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3402756" y="440667"/>
            <a:ext cx="144016" cy="14401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5995" tIns="35995" rIns="0" bIns="0" rtlCol="0" anchor="ctr"/>
          <a:lstStyle/>
          <a:p>
            <a:pPr algn="ctr"/>
            <a:r>
              <a:rPr lang="en-US" altLang="ja-JP" sz="800" dirty="0" smtClean="0">
                <a:solidFill>
                  <a:schemeClr val="tx1"/>
                </a:solidFill>
              </a:rPr>
              <a:t>×</a:t>
            </a:r>
            <a:endParaRPr lang="ja-JP" altLang="en-US" sz="800" dirty="0">
              <a:solidFill>
                <a:schemeClr val="tx1"/>
              </a:solidFill>
            </a:endParaRPr>
          </a:p>
        </p:txBody>
      </p:sp>
      <p:sp>
        <p:nvSpPr>
          <p:cNvPr id="9" name="1 つの角を丸めた四角形 8"/>
          <p:cNvSpPr/>
          <p:nvPr/>
        </p:nvSpPr>
        <p:spPr>
          <a:xfrm>
            <a:off x="631949" y="440667"/>
            <a:ext cx="720080" cy="181609"/>
          </a:xfrm>
          <a:prstGeom prst="snipRound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6" tIns="45713" rIns="91426" bIns="45713" rtlCol="0" anchor="ctr"/>
          <a:lstStyle/>
          <a:p>
            <a:pPr algn="ctr"/>
            <a:r>
              <a:rPr lang="ja-JP" altLang="en-US" sz="800" dirty="0" smtClean="0">
                <a:solidFill>
                  <a:schemeClr val="tx1"/>
                </a:solidFill>
              </a:rPr>
              <a:t>受注伝票</a:t>
            </a:r>
            <a:endParaRPr lang="ja-JP" altLang="en-US" sz="800" dirty="0">
              <a:solidFill>
                <a:schemeClr val="tx1"/>
              </a:solidFill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344488" y="702668"/>
            <a:ext cx="711696" cy="135632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6" tIns="45713" rIns="35995" bIns="45713" rtlCol="0" anchor="ctr"/>
          <a:lstStyle/>
          <a:p>
            <a:pPr algn="r"/>
            <a:r>
              <a:rPr lang="ja-JP" altLang="en-US" sz="600" dirty="0" smtClean="0">
                <a:solidFill>
                  <a:schemeClr val="tx1"/>
                </a:solidFill>
              </a:rPr>
              <a:t>伝票タイプ</a:t>
            </a:r>
            <a:endParaRPr lang="ja-JP" altLang="en-US" sz="600" dirty="0">
              <a:solidFill>
                <a:schemeClr val="tx1"/>
              </a:solidFill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1064568" y="694284"/>
            <a:ext cx="864096" cy="144016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6" tIns="45713" rIns="91426" bIns="45713" rtlCol="0" anchor="ctr"/>
          <a:lstStyle/>
          <a:p>
            <a:r>
              <a:rPr lang="ja-JP" altLang="en-US" sz="600" dirty="0" smtClean="0">
                <a:solidFill>
                  <a:schemeClr val="tx1"/>
                </a:solidFill>
              </a:rPr>
              <a:t>標準受注</a:t>
            </a:r>
            <a:endParaRPr lang="ja-JP" altLang="en-US" sz="600" dirty="0">
              <a:solidFill>
                <a:schemeClr val="tx1"/>
              </a:solidFill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344488" y="881188"/>
            <a:ext cx="711696" cy="135632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6" tIns="45713" rIns="35995" bIns="45713" rtlCol="0" anchor="ctr"/>
          <a:lstStyle/>
          <a:p>
            <a:pPr algn="r"/>
            <a:r>
              <a:rPr lang="ja-JP" altLang="en-US" sz="600" dirty="0" smtClean="0">
                <a:solidFill>
                  <a:schemeClr val="tx1"/>
                </a:solidFill>
              </a:rPr>
              <a:t>伝票番号</a:t>
            </a:r>
            <a:endParaRPr lang="ja-JP" altLang="en-US" sz="600" dirty="0">
              <a:solidFill>
                <a:schemeClr val="tx1"/>
              </a:solidFill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1064568" y="872804"/>
            <a:ext cx="864096" cy="144016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6" tIns="45713" rIns="91426" bIns="45713" rtlCol="0" anchor="ctr"/>
          <a:lstStyle/>
          <a:p>
            <a:r>
              <a:rPr lang="en-US" altLang="ja-JP" sz="600" dirty="0" smtClean="0">
                <a:solidFill>
                  <a:schemeClr val="tx1"/>
                </a:solidFill>
              </a:rPr>
              <a:t>SOO-1000456</a:t>
            </a:r>
            <a:endParaRPr lang="ja-JP" altLang="en-US" sz="600" dirty="0">
              <a:solidFill>
                <a:schemeClr val="tx1"/>
              </a:solidFill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344488" y="1062708"/>
            <a:ext cx="711696" cy="135632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6" tIns="45713" rIns="35995" bIns="45713" rtlCol="0" anchor="ctr"/>
          <a:lstStyle/>
          <a:p>
            <a:pPr algn="r"/>
            <a:r>
              <a:rPr lang="ja-JP" altLang="en-US" sz="600" dirty="0" smtClean="0">
                <a:solidFill>
                  <a:schemeClr val="tx1"/>
                </a:solidFill>
              </a:rPr>
              <a:t>注文日付</a:t>
            </a:r>
            <a:endParaRPr lang="ja-JP" altLang="en-US" sz="600" dirty="0">
              <a:solidFill>
                <a:schemeClr val="tx1"/>
              </a:solidFill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1064568" y="1054324"/>
            <a:ext cx="864096" cy="144016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6" tIns="45713" rIns="91426" bIns="45713" rtlCol="0" anchor="ctr"/>
          <a:lstStyle/>
          <a:p>
            <a:r>
              <a:rPr lang="en-US" altLang="ja-JP" sz="600" dirty="0" smtClean="0">
                <a:solidFill>
                  <a:schemeClr val="tx1"/>
                </a:solidFill>
              </a:rPr>
              <a:t>20XX/4/10</a:t>
            </a:r>
            <a:endParaRPr lang="ja-JP" altLang="en-US" sz="600" dirty="0">
              <a:solidFill>
                <a:schemeClr val="tx1"/>
              </a:solidFill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1928664" y="1062708"/>
            <a:ext cx="711696" cy="135632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6" tIns="45713" rIns="35995" bIns="45713" rtlCol="0" anchor="ctr"/>
          <a:lstStyle/>
          <a:p>
            <a:pPr algn="r"/>
            <a:r>
              <a:rPr lang="ja-JP" altLang="en-US" sz="600" dirty="0" smtClean="0">
                <a:solidFill>
                  <a:schemeClr val="tx1"/>
                </a:solidFill>
              </a:rPr>
              <a:t>納品予定日付</a:t>
            </a:r>
            <a:endParaRPr lang="ja-JP" altLang="en-US" sz="600" dirty="0">
              <a:solidFill>
                <a:schemeClr val="tx1"/>
              </a:solidFill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2648745" y="1054324"/>
            <a:ext cx="864096" cy="144016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6" tIns="45713" rIns="91426" bIns="45713" rtlCol="0" anchor="ctr"/>
          <a:lstStyle/>
          <a:p>
            <a:r>
              <a:rPr lang="en-US" altLang="ja-JP" sz="600" dirty="0" smtClean="0">
                <a:solidFill>
                  <a:schemeClr val="tx1"/>
                </a:solidFill>
              </a:rPr>
              <a:t>20XX/4/16</a:t>
            </a:r>
            <a:endParaRPr lang="ja-JP" altLang="en-US" sz="600" dirty="0">
              <a:solidFill>
                <a:schemeClr val="tx1"/>
              </a:solidFill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344488" y="1241228"/>
            <a:ext cx="711696" cy="135632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6" tIns="45713" rIns="35995" bIns="45713" rtlCol="0" anchor="ctr"/>
          <a:lstStyle/>
          <a:p>
            <a:pPr algn="r"/>
            <a:r>
              <a:rPr lang="ja-JP" altLang="en-US" sz="600" dirty="0" smtClean="0">
                <a:solidFill>
                  <a:schemeClr val="tx1"/>
                </a:solidFill>
              </a:rPr>
              <a:t>取引先</a:t>
            </a:r>
            <a:endParaRPr lang="ja-JP" altLang="en-US" sz="600" dirty="0">
              <a:solidFill>
                <a:schemeClr val="tx1"/>
              </a:solidFill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1064568" y="1232844"/>
            <a:ext cx="864096" cy="144016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6" tIns="45713" rIns="91426" bIns="45713" rtlCol="0" anchor="ctr"/>
          <a:lstStyle/>
          <a:p>
            <a:r>
              <a:rPr lang="ja-JP" altLang="en-US" sz="600" dirty="0" smtClean="0">
                <a:solidFill>
                  <a:schemeClr val="tx1"/>
                </a:solidFill>
              </a:rPr>
              <a:t>得意先</a:t>
            </a:r>
            <a:r>
              <a:rPr lang="en-US" altLang="ja-JP" sz="600" dirty="0" smtClean="0">
                <a:solidFill>
                  <a:schemeClr val="tx1"/>
                </a:solidFill>
              </a:rPr>
              <a:t>A</a:t>
            </a:r>
            <a:endParaRPr lang="ja-JP" altLang="en-US" sz="600" dirty="0">
              <a:solidFill>
                <a:schemeClr val="tx1"/>
              </a:solidFill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1928664" y="1241228"/>
            <a:ext cx="711696" cy="135632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6" tIns="45713" rIns="35995" bIns="45713" rtlCol="0" anchor="ctr"/>
          <a:lstStyle/>
          <a:p>
            <a:pPr algn="r"/>
            <a:r>
              <a:rPr lang="ja-JP" altLang="en-US" sz="600" dirty="0" smtClean="0">
                <a:solidFill>
                  <a:schemeClr val="tx1"/>
                </a:solidFill>
              </a:rPr>
              <a:t>取引先住所</a:t>
            </a:r>
            <a:endParaRPr lang="ja-JP" altLang="en-US" sz="600" dirty="0">
              <a:solidFill>
                <a:schemeClr val="tx1"/>
              </a:solidFill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2648745" y="1232844"/>
            <a:ext cx="864096" cy="144016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6" tIns="45713" rIns="91426" bIns="45713" rtlCol="0" anchor="ctr"/>
          <a:lstStyle/>
          <a:p>
            <a:r>
              <a:rPr lang="ja-JP" altLang="en-US" sz="600" dirty="0" smtClean="0">
                <a:solidFill>
                  <a:schemeClr val="tx1"/>
                </a:solidFill>
              </a:rPr>
              <a:t>本社</a:t>
            </a:r>
            <a:endParaRPr lang="ja-JP" altLang="en-US" sz="600" dirty="0">
              <a:solidFill>
                <a:schemeClr val="tx1"/>
              </a:solidFill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344488" y="1414122"/>
            <a:ext cx="711696" cy="135632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6" tIns="45713" rIns="35995" bIns="45713" rtlCol="0" anchor="ctr"/>
          <a:lstStyle/>
          <a:p>
            <a:pPr algn="r"/>
            <a:r>
              <a:rPr lang="ja-JP" altLang="en-US" sz="600" dirty="0" smtClean="0">
                <a:solidFill>
                  <a:schemeClr val="tx1"/>
                </a:solidFill>
              </a:rPr>
              <a:t>倉庫</a:t>
            </a:r>
            <a:endParaRPr lang="ja-JP" altLang="en-US" sz="600" dirty="0">
              <a:solidFill>
                <a:schemeClr val="tx1"/>
              </a:solidFill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1064568" y="1405738"/>
            <a:ext cx="864096" cy="144016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6" tIns="45713" rIns="91426" bIns="45713" rtlCol="0" anchor="ctr"/>
          <a:lstStyle/>
          <a:p>
            <a:r>
              <a:rPr lang="ja-JP" altLang="en-US" sz="600" dirty="0" smtClean="0">
                <a:solidFill>
                  <a:schemeClr val="tx1"/>
                </a:solidFill>
              </a:rPr>
              <a:t>倉庫</a:t>
            </a:r>
            <a:r>
              <a:rPr lang="en-US" altLang="ja-JP" sz="600" dirty="0" smtClean="0">
                <a:solidFill>
                  <a:schemeClr val="tx1"/>
                </a:solidFill>
              </a:rPr>
              <a:t>A</a:t>
            </a:r>
            <a:endParaRPr lang="ja-JP" altLang="en-US" sz="600" dirty="0">
              <a:solidFill>
                <a:schemeClr val="tx1"/>
              </a:solidFill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1928664" y="1414122"/>
            <a:ext cx="711696" cy="135632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6" tIns="45713" rIns="35995" bIns="45713" rtlCol="0" anchor="ctr"/>
          <a:lstStyle/>
          <a:p>
            <a:pPr algn="r"/>
            <a:r>
              <a:rPr lang="ja-JP" altLang="en-US" sz="600" dirty="0" smtClean="0">
                <a:solidFill>
                  <a:schemeClr val="tx1"/>
                </a:solidFill>
              </a:rPr>
              <a:t>プライスリスト</a:t>
            </a:r>
            <a:endParaRPr lang="ja-JP" altLang="en-US" sz="600" dirty="0">
              <a:solidFill>
                <a:schemeClr val="tx1"/>
              </a:solidFill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2648745" y="1405738"/>
            <a:ext cx="864096" cy="144016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6" tIns="45713" rIns="91426" bIns="45713" rtlCol="0" anchor="ctr"/>
          <a:lstStyle/>
          <a:p>
            <a:r>
              <a:rPr lang="ja-JP" altLang="en-US" sz="600" dirty="0" smtClean="0">
                <a:solidFill>
                  <a:schemeClr val="tx1"/>
                </a:solidFill>
              </a:rPr>
              <a:t>販売用</a:t>
            </a:r>
            <a:r>
              <a:rPr lang="en-US" altLang="ja-JP" sz="600" dirty="0" smtClean="0">
                <a:solidFill>
                  <a:schemeClr val="tx1"/>
                </a:solidFill>
              </a:rPr>
              <a:t>(</a:t>
            </a:r>
            <a:r>
              <a:rPr lang="ja-JP" altLang="en-US" sz="600" dirty="0" smtClean="0">
                <a:solidFill>
                  <a:schemeClr val="tx1"/>
                </a:solidFill>
              </a:rPr>
              <a:t>税別</a:t>
            </a:r>
            <a:r>
              <a:rPr lang="en-US" altLang="ja-JP" sz="600" dirty="0" smtClean="0">
                <a:solidFill>
                  <a:schemeClr val="tx1"/>
                </a:solidFill>
              </a:rPr>
              <a:t>/JPY)</a:t>
            </a:r>
            <a:endParaRPr lang="ja-JP" altLang="en-US" sz="600" dirty="0">
              <a:solidFill>
                <a:schemeClr val="tx1"/>
              </a:solidFill>
            </a:endParaRPr>
          </a:p>
        </p:txBody>
      </p:sp>
      <p:sp>
        <p:nvSpPr>
          <p:cNvPr id="26" name="1 つの角を丸めた四角形 25"/>
          <p:cNvSpPr/>
          <p:nvPr/>
        </p:nvSpPr>
        <p:spPr>
          <a:xfrm>
            <a:off x="416496" y="1887953"/>
            <a:ext cx="720080" cy="144016"/>
          </a:xfrm>
          <a:prstGeom prst="snipRound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6" tIns="45713" rIns="91426" bIns="45713" rtlCol="0" anchor="ctr"/>
          <a:lstStyle/>
          <a:p>
            <a:pPr algn="ctr"/>
            <a:r>
              <a:rPr lang="ja-JP" altLang="en-US" sz="800" dirty="0" smtClean="0">
                <a:solidFill>
                  <a:schemeClr val="tx1"/>
                </a:solidFill>
              </a:rPr>
              <a:t>明細</a:t>
            </a:r>
            <a:endParaRPr lang="ja-JP" altLang="en-US" sz="800" dirty="0">
              <a:solidFill>
                <a:schemeClr val="tx1"/>
              </a:solidFill>
            </a:endParaRPr>
          </a:p>
        </p:txBody>
      </p:sp>
      <p:sp>
        <p:nvSpPr>
          <p:cNvPr id="27" name="1 つの角を丸めた四角形 26"/>
          <p:cNvSpPr/>
          <p:nvPr/>
        </p:nvSpPr>
        <p:spPr>
          <a:xfrm>
            <a:off x="1136576" y="1887953"/>
            <a:ext cx="720080" cy="144016"/>
          </a:xfrm>
          <a:prstGeom prst="snipRound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6" tIns="45713" rIns="91426" bIns="45713" rtlCol="0" anchor="ctr"/>
          <a:lstStyle/>
          <a:p>
            <a:pPr algn="ctr"/>
            <a:r>
              <a:rPr lang="ja-JP" altLang="en-US" sz="800" dirty="0" smtClean="0">
                <a:solidFill>
                  <a:schemeClr val="tx1"/>
                </a:solidFill>
              </a:rPr>
              <a:t>消費税</a:t>
            </a:r>
            <a:endParaRPr lang="ja-JP" altLang="en-US" sz="800" dirty="0">
              <a:solidFill>
                <a:schemeClr val="tx1"/>
              </a:solidFill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344489" y="2031969"/>
            <a:ext cx="360040" cy="144016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5713" rIns="0" bIns="45713" rtlCol="0" anchor="ctr"/>
          <a:lstStyle/>
          <a:p>
            <a:pPr algn="ctr"/>
            <a:r>
              <a:rPr lang="ja-JP" altLang="en-US" sz="600" dirty="0" smtClean="0">
                <a:solidFill>
                  <a:schemeClr val="tx1"/>
                </a:solidFill>
              </a:rPr>
              <a:t>行番号</a:t>
            </a:r>
            <a:endParaRPr lang="ja-JP" altLang="en-US" sz="600" dirty="0">
              <a:solidFill>
                <a:schemeClr val="tx1"/>
              </a:solidFill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704529" y="2031969"/>
            <a:ext cx="576064" cy="144016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5713" rIns="0" bIns="45713" rtlCol="0" anchor="ctr"/>
          <a:lstStyle/>
          <a:p>
            <a:pPr algn="ctr"/>
            <a:r>
              <a:rPr lang="ja-JP" altLang="en-US" sz="600" dirty="0" smtClean="0">
                <a:solidFill>
                  <a:schemeClr val="tx1"/>
                </a:solidFill>
              </a:rPr>
              <a:t>納品予定日付</a:t>
            </a:r>
            <a:endParaRPr lang="ja-JP" altLang="en-US" sz="600" dirty="0">
              <a:solidFill>
                <a:schemeClr val="tx1"/>
              </a:solidFill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1280592" y="2031969"/>
            <a:ext cx="432048" cy="144016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5713" rIns="0" bIns="45713" rtlCol="0" anchor="ctr"/>
          <a:lstStyle/>
          <a:p>
            <a:pPr algn="ctr"/>
            <a:r>
              <a:rPr lang="ja-JP" altLang="en-US" sz="600" dirty="0" smtClean="0">
                <a:solidFill>
                  <a:schemeClr val="tx1"/>
                </a:solidFill>
              </a:rPr>
              <a:t>倉庫</a:t>
            </a:r>
            <a:endParaRPr lang="ja-JP" altLang="en-US" sz="600" dirty="0">
              <a:solidFill>
                <a:schemeClr val="tx1"/>
              </a:solidFill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1712640" y="2031969"/>
            <a:ext cx="576064" cy="144016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5713" rIns="0" bIns="45713" rtlCol="0" anchor="ctr"/>
          <a:lstStyle/>
          <a:p>
            <a:pPr algn="ctr"/>
            <a:r>
              <a:rPr lang="ja-JP" altLang="en-US" sz="600" dirty="0" smtClean="0">
                <a:solidFill>
                  <a:schemeClr val="tx1"/>
                </a:solidFill>
              </a:rPr>
              <a:t>品目</a:t>
            </a:r>
            <a:endParaRPr lang="ja-JP" altLang="en-US" sz="600" dirty="0">
              <a:solidFill>
                <a:schemeClr val="tx1"/>
              </a:solidFill>
            </a:endParaRPr>
          </a:p>
        </p:txBody>
      </p:sp>
      <p:sp>
        <p:nvSpPr>
          <p:cNvPr id="32" name="正方形/長方形 31"/>
          <p:cNvSpPr/>
          <p:nvPr/>
        </p:nvSpPr>
        <p:spPr>
          <a:xfrm>
            <a:off x="2288704" y="2031969"/>
            <a:ext cx="216024" cy="144016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5713" rIns="0" bIns="45713" rtlCol="0" anchor="ctr"/>
          <a:lstStyle/>
          <a:p>
            <a:pPr algn="ctr"/>
            <a:r>
              <a:rPr lang="ja-JP" altLang="en-US" sz="600" dirty="0" smtClean="0">
                <a:solidFill>
                  <a:schemeClr val="tx1"/>
                </a:solidFill>
              </a:rPr>
              <a:t>数量</a:t>
            </a:r>
            <a:endParaRPr lang="ja-JP" altLang="en-US" sz="600" dirty="0">
              <a:solidFill>
                <a:schemeClr val="tx1"/>
              </a:solidFill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2504728" y="2031969"/>
            <a:ext cx="432048" cy="144016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5713" rIns="0" bIns="45713" rtlCol="0" anchor="ctr"/>
          <a:lstStyle/>
          <a:p>
            <a:pPr algn="ctr"/>
            <a:r>
              <a:rPr lang="ja-JP" altLang="en-US" sz="600" dirty="0" smtClean="0">
                <a:solidFill>
                  <a:schemeClr val="tx1"/>
                </a:solidFill>
              </a:rPr>
              <a:t>単価</a:t>
            </a:r>
            <a:endParaRPr lang="ja-JP" altLang="en-US" sz="600" dirty="0">
              <a:solidFill>
                <a:schemeClr val="tx1"/>
              </a:solidFill>
            </a:endParaRPr>
          </a:p>
        </p:txBody>
      </p:sp>
      <p:sp>
        <p:nvSpPr>
          <p:cNvPr id="34" name="正方形/長方形 33"/>
          <p:cNvSpPr/>
          <p:nvPr/>
        </p:nvSpPr>
        <p:spPr>
          <a:xfrm>
            <a:off x="2936776" y="2031969"/>
            <a:ext cx="216024" cy="144016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5713" rIns="0" bIns="45713" rtlCol="0" anchor="ctr"/>
          <a:lstStyle/>
          <a:p>
            <a:pPr algn="ctr"/>
            <a:r>
              <a:rPr lang="ja-JP" altLang="en-US" sz="600" dirty="0" smtClean="0">
                <a:solidFill>
                  <a:schemeClr val="tx1"/>
                </a:solidFill>
              </a:rPr>
              <a:t>税率</a:t>
            </a:r>
            <a:endParaRPr lang="ja-JP" altLang="en-US" sz="600" dirty="0">
              <a:solidFill>
                <a:schemeClr val="tx1"/>
              </a:solidFill>
            </a:endParaRPr>
          </a:p>
        </p:txBody>
      </p:sp>
      <p:sp>
        <p:nvSpPr>
          <p:cNvPr id="35" name="正方形/長方形 34"/>
          <p:cNvSpPr/>
          <p:nvPr/>
        </p:nvSpPr>
        <p:spPr>
          <a:xfrm>
            <a:off x="3152800" y="2031969"/>
            <a:ext cx="432048" cy="144016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5713" rIns="0" bIns="45713" rtlCol="0" anchor="ctr"/>
          <a:lstStyle/>
          <a:p>
            <a:pPr algn="ctr"/>
            <a:r>
              <a:rPr lang="ja-JP" altLang="en-US" sz="600" dirty="0" smtClean="0">
                <a:solidFill>
                  <a:schemeClr val="tx1"/>
                </a:solidFill>
              </a:rPr>
              <a:t>行合計</a:t>
            </a:r>
            <a:endParaRPr lang="ja-JP" altLang="en-US" sz="600" dirty="0">
              <a:solidFill>
                <a:schemeClr val="tx1"/>
              </a:solidFill>
            </a:endParaRPr>
          </a:p>
        </p:txBody>
      </p:sp>
      <p:sp>
        <p:nvSpPr>
          <p:cNvPr id="36" name="正方形/長方形 35"/>
          <p:cNvSpPr/>
          <p:nvPr/>
        </p:nvSpPr>
        <p:spPr>
          <a:xfrm>
            <a:off x="344489" y="2175985"/>
            <a:ext cx="360040" cy="144016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5713" rIns="0" bIns="45713" rtlCol="0" anchor="ctr"/>
          <a:lstStyle/>
          <a:p>
            <a:pPr algn="ctr"/>
            <a:r>
              <a:rPr lang="en-US" altLang="ja-JP" sz="600" dirty="0" smtClean="0">
                <a:solidFill>
                  <a:schemeClr val="tx1"/>
                </a:solidFill>
              </a:rPr>
              <a:t>10</a:t>
            </a:r>
            <a:endParaRPr lang="ja-JP" altLang="en-US" sz="600" dirty="0">
              <a:solidFill>
                <a:schemeClr val="tx1"/>
              </a:solidFill>
            </a:endParaRPr>
          </a:p>
        </p:txBody>
      </p:sp>
      <p:sp>
        <p:nvSpPr>
          <p:cNvPr id="37" name="正方形/長方形 36"/>
          <p:cNvSpPr/>
          <p:nvPr/>
        </p:nvSpPr>
        <p:spPr>
          <a:xfrm>
            <a:off x="704529" y="2175985"/>
            <a:ext cx="576064" cy="144016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5713" rIns="0" bIns="45713" rtlCol="0" anchor="ctr"/>
          <a:lstStyle/>
          <a:p>
            <a:pPr algn="ctr"/>
            <a:r>
              <a:rPr lang="en-US" altLang="ja-JP" sz="600" dirty="0" smtClean="0">
                <a:solidFill>
                  <a:schemeClr val="tx1"/>
                </a:solidFill>
              </a:rPr>
              <a:t>20XX/4/16</a:t>
            </a:r>
            <a:endParaRPr lang="ja-JP" altLang="en-US" sz="600" dirty="0">
              <a:solidFill>
                <a:schemeClr val="tx1"/>
              </a:solidFill>
            </a:endParaRPr>
          </a:p>
        </p:txBody>
      </p:sp>
      <p:sp>
        <p:nvSpPr>
          <p:cNvPr id="38" name="正方形/長方形 37"/>
          <p:cNvSpPr/>
          <p:nvPr/>
        </p:nvSpPr>
        <p:spPr>
          <a:xfrm>
            <a:off x="1280592" y="2175985"/>
            <a:ext cx="432048" cy="144016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5713" rIns="0" bIns="45713" rtlCol="0" anchor="ctr"/>
          <a:lstStyle/>
          <a:p>
            <a:pPr algn="ctr"/>
            <a:r>
              <a:rPr lang="ja-JP" altLang="en-US" sz="600" dirty="0" smtClean="0">
                <a:solidFill>
                  <a:schemeClr val="tx1"/>
                </a:solidFill>
              </a:rPr>
              <a:t>倉庫</a:t>
            </a:r>
            <a:r>
              <a:rPr lang="en-US" altLang="ja-JP" sz="600" dirty="0" smtClean="0">
                <a:solidFill>
                  <a:schemeClr val="tx1"/>
                </a:solidFill>
              </a:rPr>
              <a:t>A</a:t>
            </a:r>
            <a:endParaRPr lang="ja-JP" altLang="en-US" sz="600" dirty="0">
              <a:solidFill>
                <a:schemeClr val="tx1"/>
              </a:solidFill>
            </a:endParaRPr>
          </a:p>
        </p:txBody>
      </p:sp>
      <p:sp>
        <p:nvSpPr>
          <p:cNvPr id="39" name="正方形/長方形 38"/>
          <p:cNvSpPr/>
          <p:nvPr/>
        </p:nvSpPr>
        <p:spPr>
          <a:xfrm>
            <a:off x="1712640" y="2175985"/>
            <a:ext cx="576064" cy="144016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5713" rIns="0" bIns="45713" rtlCol="0" anchor="ctr"/>
          <a:lstStyle/>
          <a:p>
            <a:pPr algn="ctr"/>
            <a:r>
              <a:rPr lang="ja-JP" altLang="en-US" sz="600" dirty="0" smtClean="0">
                <a:solidFill>
                  <a:schemeClr val="tx1"/>
                </a:solidFill>
              </a:rPr>
              <a:t>品目</a:t>
            </a:r>
            <a:r>
              <a:rPr lang="en-US" altLang="ja-JP" sz="600" dirty="0" smtClean="0">
                <a:solidFill>
                  <a:schemeClr val="tx1"/>
                </a:solidFill>
              </a:rPr>
              <a:t>A</a:t>
            </a:r>
            <a:endParaRPr lang="ja-JP" altLang="en-US" sz="600" dirty="0">
              <a:solidFill>
                <a:schemeClr val="tx1"/>
              </a:solidFill>
            </a:endParaRPr>
          </a:p>
        </p:txBody>
      </p:sp>
      <p:sp>
        <p:nvSpPr>
          <p:cNvPr id="40" name="正方形/長方形 39"/>
          <p:cNvSpPr/>
          <p:nvPr/>
        </p:nvSpPr>
        <p:spPr>
          <a:xfrm>
            <a:off x="2288704" y="2175985"/>
            <a:ext cx="216024" cy="144016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5713" rIns="0" bIns="45713" rtlCol="0" anchor="ctr"/>
          <a:lstStyle/>
          <a:p>
            <a:pPr algn="ctr"/>
            <a:r>
              <a:rPr lang="en-US" altLang="ja-JP" sz="600" dirty="0" smtClean="0">
                <a:solidFill>
                  <a:schemeClr val="tx1"/>
                </a:solidFill>
              </a:rPr>
              <a:t>10</a:t>
            </a:r>
            <a:endParaRPr lang="ja-JP" altLang="en-US" sz="600" dirty="0">
              <a:solidFill>
                <a:schemeClr val="tx1"/>
              </a:solidFill>
            </a:endParaRPr>
          </a:p>
        </p:txBody>
      </p:sp>
      <p:sp>
        <p:nvSpPr>
          <p:cNvPr id="41" name="正方形/長方形 40"/>
          <p:cNvSpPr/>
          <p:nvPr/>
        </p:nvSpPr>
        <p:spPr>
          <a:xfrm>
            <a:off x="2504728" y="2175985"/>
            <a:ext cx="432048" cy="144016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5713" rIns="0" bIns="45713" rtlCol="0" anchor="ctr"/>
          <a:lstStyle/>
          <a:p>
            <a:pPr algn="ctr"/>
            <a:r>
              <a:rPr lang="en-US" altLang="ja-JP" sz="600" dirty="0" smtClean="0">
                <a:solidFill>
                  <a:schemeClr val="tx1"/>
                </a:solidFill>
              </a:rPr>
              <a:t>1,000</a:t>
            </a:r>
            <a:endParaRPr lang="ja-JP" altLang="en-US" sz="600" dirty="0">
              <a:solidFill>
                <a:schemeClr val="tx1"/>
              </a:solidFill>
            </a:endParaRPr>
          </a:p>
        </p:txBody>
      </p:sp>
      <p:sp>
        <p:nvSpPr>
          <p:cNvPr id="42" name="正方形/長方形 41"/>
          <p:cNvSpPr/>
          <p:nvPr/>
        </p:nvSpPr>
        <p:spPr>
          <a:xfrm>
            <a:off x="2936776" y="2175985"/>
            <a:ext cx="216024" cy="144016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5713" rIns="0" bIns="45713" rtlCol="0" anchor="ctr"/>
          <a:lstStyle/>
          <a:p>
            <a:pPr algn="ctr"/>
            <a:r>
              <a:rPr lang="en-US" altLang="ja-JP" sz="600" dirty="0" smtClean="0">
                <a:solidFill>
                  <a:schemeClr val="tx1"/>
                </a:solidFill>
              </a:rPr>
              <a:t>5%</a:t>
            </a:r>
            <a:endParaRPr lang="ja-JP" altLang="en-US" sz="600" dirty="0">
              <a:solidFill>
                <a:schemeClr val="tx1"/>
              </a:solidFill>
            </a:endParaRPr>
          </a:p>
        </p:txBody>
      </p:sp>
      <p:sp>
        <p:nvSpPr>
          <p:cNvPr id="43" name="正方形/長方形 42"/>
          <p:cNvSpPr/>
          <p:nvPr/>
        </p:nvSpPr>
        <p:spPr>
          <a:xfrm>
            <a:off x="3152800" y="2175985"/>
            <a:ext cx="432048" cy="144016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5713" rIns="35995" bIns="45713" rtlCol="0" anchor="ctr"/>
          <a:lstStyle/>
          <a:p>
            <a:pPr algn="r"/>
            <a:r>
              <a:rPr lang="en-US" altLang="ja-JP" sz="600" dirty="0" smtClean="0">
                <a:solidFill>
                  <a:schemeClr val="tx1"/>
                </a:solidFill>
              </a:rPr>
              <a:t>10,000</a:t>
            </a:r>
            <a:endParaRPr lang="ja-JP" altLang="en-US" sz="600" dirty="0">
              <a:solidFill>
                <a:schemeClr val="tx1"/>
              </a:solidFill>
            </a:endParaRPr>
          </a:p>
        </p:txBody>
      </p:sp>
      <p:sp>
        <p:nvSpPr>
          <p:cNvPr id="44" name="正方形/長方形 43"/>
          <p:cNvSpPr/>
          <p:nvPr/>
        </p:nvSpPr>
        <p:spPr>
          <a:xfrm>
            <a:off x="344489" y="2320001"/>
            <a:ext cx="360040" cy="144016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5713" rIns="0" bIns="45713" rtlCol="0" anchor="ctr"/>
          <a:lstStyle/>
          <a:p>
            <a:pPr algn="ctr"/>
            <a:r>
              <a:rPr lang="en-US" altLang="ja-JP" sz="600" dirty="0" smtClean="0">
                <a:solidFill>
                  <a:schemeClr val="tx1"/>
                </a:solidFill>
              </a:rPr>
              <a:t>20</a:t>
            </a:r>
            <a:endParaRPr lang="ja-JP" altLang="en-US" sz="600" dirty="0">
              <a:solidFill>
                <a:schemeClr val="tx1"/>
              </a:solidFill>
            </a:endParaRPr>
          </a:p>
        </p:txBody>
      </p:sp>
      <p:sp>
        <p:nvSpPr>
          <p:cNvPr id="45" name="正方形/長方形 44"/>
          <p:cNvSpPr/>
          <p:nvPr/>
        </p:nvSpPr>
        <p:spPr>
          <a:xfrm>
            <a:off x="704529" y="2320001"/>
            <a:ext cx="576064" cy="144016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5713" rIns="0" bIns="45713" rtlCol="0" anchor="ctr"/>
          <a:lstStyle/>
          <a:p>
            <a:pPr algn="ctr"/>
            <a:r>
              <a:rPr lang="en-US" altLang="ja-JP" sz="600" dirty="0" smtClean="0">
                <a:solidFill>
                  <a:schemeClr val="tx1"/>
                </a:solidFill>
              </a:rPr>
              <a:t>20XX/4/16</a:t>
            </a:r>
            <a:endParaRPr lang="ja-JP" altLang="en-US" sz="600" dirty="0">
              <a:solidFill>
                <a:schemeClr val="tx1"/>
              </a:solidFill>
            </a:endParaRPr>
          </a:p>
        </p:txBody>
      </p:sp>
      <p:sp>
        <p:nvSpPr>
          <p:cNvPr id="46" name="正方形/長方形 45"/>
          <p:cNvSpPr/>
          <p:nvPr/>
        </p:nvSpPr>
        <p:spPr>
          <a:xfrm>
            <a:off x="1280592" y="2320001"/>
            <a:ext cx="432048" cy="144016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5713" rIns="0" bIns="45713" rtlCol="0" anchor="ctr"/>
          <a:lstStyle/>
          <a:p>
            <a:pPr algn="ctr"/>
            <a:r>
              <a:rPr lang="ja-JP" altLang="en-US" sz="600" dirty="0" smtClean="0">
                <a:solidFill>
                  <a:schemeClr val="tx1"/>
                </a:solidFill>
              </a:rPr>
              <a:t>倉庫</a:t>
            </a:r>
            <a:r>
              <a:rPr lang="en-US" altLang="ja-JP" sz="600" dirty="0" smtClean="0">
                <a:solidFill>
                  <a:schemeClr val="tx1"/>
                </a:solidFill>
              </a:rPr>
              <a:t>A</a:t>
            </a:r>
            <a:endParaRPr lang="ja-JP" altLang="en-US" sz="600" dirty="0">
              <a:solidFill>
                <a:schemeClr val="tx1"/>
              </a:solidFill>
            </a:endParaRPr>
          </a:p>
        </p:txBody>
      </p:sp>
      <p:sp>
        <p:nvSpPr>
          <p:cNvPr id="47" name="正方形/長方形 46"/>
          <p:cNvSpPr/>
          <p:nvPr/>
        </p:nvSpPr>
        <p:spPr>
          <a:xfrm>
            <a:off x="1712640" y="2320001"/>
            <a:ext cx="576064" cy="144016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5713" rIns="0" bIns="45713" rtlCol="0" anchor="ctr"/>
          <a:lstStyle/>
          <a:p>
            <a:pPr algn="ctr"/>
            <a:r>
              <a:rPr lang="ja-JP" altLang="en-US" sz="600" dirty="0" smtClean="0">
                <a:solidFill>
                  <a:schemeClr val="tx1"/>
                </a:solidFill>
              </a:rPr>
              <a:t>品目</a:t>
            </a:r>
            <a:r>
              <a:rPr lang="en-US" altLang="ja-JP" sz="600" dirty="0" smtClean="0">
                <a:solidFill>
                  <a:schemeClr val="tx1"/>
                </a:solidFill>
              </a:rPr>
              <a:t>B</a:t>
            </a:r>
            <a:endParaRPr lang="ja-JP" altLang="en-US" sz="600" dirty="0">
              <a:solidFill>
                <a:schemeClr val="tx1"/>
              </a:solidFill>
            </a:endParaRPr>
          </a:p>
        </p:txBody>
      </p:sp>
      <p:sp>
        <p:nvSpPr>
          <p:cNvPr id="48" name="正方形/長方形 47"/>
          <p:cNvSpPr/>
          <p:nvPr/>
        </p:nvSpPr>
        <p:spPr>
          <a:xfrm>
            <a:off x="2288704" y="2320001"/>
            <a:ext cx="216024" cy="144016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5713" rIns="0" bIns="45713" rtlCol="0" anchor="ctr"/>
          <a:lstStyle/>
          <a:p>
            <a:pPr algn="ctr"/>
            <a:r>
              <a:rPr lang="en-US" altLang="ja-JP" sz="600" dirty="0" smtClean="0">
                <a:solidFill>
                  <a:schemeClr val="tx1"/>
                </a:solidFill>
              </a:rPr>
              <a:t>20</a:t>
            </a:r>
            <a:endParaRPr lang="ja-JP" altLang="en-US" sz="600" dirty="0">
              <a:solidFill>
                <a:schemeClr val="tx1"/>
              </a:solidFill>
            </a:endParaRPr>
          </a:p>
        </p:txBody>
      </p:sp>
      <p:sp>
        <p:nvSpPr>
          <p:cNvPr id="49" name="正方形/長方形 48"/>
          <p:cNvSpPr/>
          <p:nvPr/>
        </p:nvSpPr>
        <p:spPr>
          <a:xfrm>
            <a:off x="2504728" y="2320001"/>
            <a:ext cx="432048" cy="144016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5713" rIns="0" bIns="45713" rtlCol="0" anchor="ctr"/>
          <a:lstStyle/>
          <a:p>
            <a:pPr algn="ctr"/>
            <a:r>
              <a:rPr lang="en-US" altLang="ja-JP" sz="600" dirty="0" smtClean="0">
                <a:solidFill>
                  <a:schemeClr val="tx1"/>
                </a:solidFill>
              </a:rPr>
              <a:t>1,500</a:t>
            </a:r>
            <a:endParaRPr lang="ja-JP" altLang="en-US" sz="600" dirty="0">
              <a:solidFill>
                <a:schemeClr val="tx1"/>
              </a:solidFill>
            </a:endParaRPr>
          </a:p>
        </p:txBody>
      </p:sp>
      <p:sp>
        <p:nvSpPr>
          <p:cNvPr id="50" name="正方形/長方形 49"/>
          <p:cNvSpPr/>
          <p:nvPr/>
        </p:nvSpPr>
        <p:spPr>
          <a:xfrm>
            <a:off x="2936776" y="2320001"/>
            <a:ext cx="216024" cy="144016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5713" rIns="0" bIns="45713" rtlCol="0" anchor="ctr"/>
          <a:lstStyle/>
          <a:p>
            <a:pPr algn="ctr"/>
            <a:r>
              <a:rPr lang="en-US" altLang="ja-JP" sz="600" dirty="0" smtClean="0">
                <a:solidFill>
                  <a:schemeClr val="tx1"/>
                </a:solidFill>
              </a:rPr>
              <a:t>5%</a:t>
            </a:r>
            <a:endParaRPr lang="ja-JP" altLang="en-US" sz="600" dirty="0">
              <a:solidFill>
                <a:schemeClr val="tx1"/>
              </a:solidFill>
            </a:endParaRPr>
          </a:p>
        </p:txBody>
      </p:sp>
      <p:sp>
        <p:nvSpPr>
          <p:cNvPr id="51" name="正方形/長方形 50"/>
          <p:cNvSpPr/>
          <p:nvPr/>
        </p:nvSpPr>
        <p:spPr>
          <a:xfrm>
            <a:off x="3152800" y="2320001"/>
            <a:ext cx="432048" cy="144016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5713" rIns="35995" bIns="45713" rtlCol="0" anchor="ctr"/>
          <a:lstStyle/>
          <a:p>
            <a:pPr algn="r"/>
            <a:r>
              <a:rPr lang="en-US" altLang="ja-JP" sz="600" dirty="0" smtClean="0">
                <a:solidFill>
                  <a:schemeClr val="tx1"/>
                </a:solidFill>
              </a:rPr>
              <a:t>30,000</a:t>
            </a:r>
            <a:endParaRPr lang="ja-JP" altLang="en-US" sz="600" dirty="0">
              <a:solidFill>
                <a:schemeClr val="tx1"/>
              </a:solidFill>
            </a:endParaRPr>
          </a:p>
        </p:txBody>
      </p:sp>
      <p:sp>
        <p:nvSpPr>
          <p:cNvPr id="52" name="正方形/長方形 51"/>
          <p:cNvSpPr/>
          <p:nvPr/>
        </p:nvSpPr>
        <p:spPr>
          <a:xfrm>
            <a:off x="344488" y="1717575"/>
            <a:ext cx="711696" cy="135632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6" tIns="45713" rIns="35995" bIns="45713" rtlCol="0" anchor="ctr"/>
          <a:lstStyle/>
          <a:p>
            <a:pPr algn="r"/>
            <a:r>
              <a:rPr lang="ja-JP" altLang="en-US" sz="600" dirty="0" smtClean="0">
                <a:solidFill>
                  <a:schemeClr val="tx1"/>
                </a:solidFill>
              </a:rPr>
              <a:t>行合計</a:t>
            </a:r>
            <a:endParaRPr lang="ja-JP" altLang="en-US" sz="600" dirty="0">
              <a:solidFill>
                <a:schemeClr val="tx1"/>
              </a:solidFill>
            </a:endParaRPr>
          </a:p>
        </p:txBody>
      </p:sp>
      <p:sp>
        <p:nvSpPr>
          <p:cNvPr id="53" name="正方形/長方形 52"/>
          <p:cNvSpPr/>
          <p:nvPr/>
        </p:nvSpPr>
        <p:spPr>
          <a:xfrm>
            <a:off x="1064568" y="1709191"/>
            <a:ext cx="864096" cy="144016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6" tIns="45713" rIns="91426" bIns="45713" rtlCol="0" anchor="ctr"/>
          <a:lstStyle/>
          <a:p>
            <a:pPr algn="r"/>
            <a:r>
              <a:rPr lang="en-US" altLang="ja-JP" sz="600" dirty="0" smtClean="0">
                <a:solidFill>
                  <a:schemeClr val="tx1"/>
                </a:solidFill>
              </a:rPr>
              <a:t>40,000</a:t>
            </a:r>
            <a:endParaRPr lang="ja-JP" altLang="en-US" sz="600" dirty="0">
              <a:solidFill>
                <a:schemeClr val="tx1"/>
              </a:solidFill>
            </a:endParaRPr>
          </a:p>
        </p:txBody>
      </p:sp>
      <p:sp>
        <p:nvSpPr>
          <p:cNvPr id="54" name="正方形/長方形 53"/>
          <p:cNvSpPr/>
          <p:nvPr/>
        </p:nvSpPr>
        <p:spPr>
          <a:xfrm>
            <a:off x="1928664" y="1717575"/>
            <a:ext cx="711696" cy="135632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6" tIns="45713" rIns="35995" bIns="45713" rtlCol="0" anchor="ctr"/>
          <a:lstStyle/>
          <a:p>
            <a:pPr algn="r"/>
            <a:r>
              <a:rPr lang="ja-JP" altLang="en-US" sz="600" dirty="0" smtClean="0">
                <a:solidFill>
                  <a:schemeClr val="tx1"/>
                </a:solidFill>
              </a:rPr>
              <a:t>総合計</a:t>
            </a:r>
            <a:endParaRPr lang="ja-JP" altLang="en-US" sz="600" dirty="0">
              <a:solidFill>
                <a:schemeClr val="tx1"/>
              </a:solidFill>
            </a:endParaRPr>
          </a:p>
        </p:txBody>
      </p:sp>
      <p:sp>
        <p:nvSpPr>
          <p:cNvPr id="55" name="正方形/長方形 54"/>
          <p:cNvSpPr/>
          <p:nvPr/>
        </p:nvSpPr>
        <p:spPr>
          <a:xfrm>
            <a:off x="2648745" y="1709191"/>
            <a:ext cx="864096" cy="144016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6" tIns="45713" rIns="91426" bIns="45713" rtlCol="0" anchor="ctr"/>
          <a:lstStyle/>
          <a:p>
            <a:pPr algn="r"/>
            <a:r>
              <a:rPr lang="en-US" altLang="ja-JP" sz="600" dirty="0" smtClean="0">
                <a:solidFill>
                  <a:schemeClr val="tx1"/>
                </a:solidFill>
              </a:rPr>
              <a:t>42,000</a:t>
            </a:r>
            <a:endParaRPr lang="ja-JP" altLang="en-US" sz="600" dirty="0">
              <a:solidFill>
                <a:schemeClr val="tx1"/>
              </a:solidFill>
            </a:endParaRPr>
          </a:p>
        </p:txBody>
      </p:sp>
      <p:pic>
        <p:nvPicPr>
          <p:cNvPr id="56" name="図 55" descr="mWindow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3917" y="406252"/>
            <a:ext cx="203175" cy="203175"/>
          </a:xfrm>
          <a:prstGeom prst="rect">
            <a:avLst/>
          </a:prstGeom>
        </p:spPr>
      </p:pic>
      <p:cxnSp>
        <p:nvCxnSpPr>
          <p:cNvPr id="57" name="直線コネクタ 56"/>
          <p:cNvCxnSpPr/>
          <p:nvPr/>
        </p:nvCxnSpPr>
        <p:spPr>
          <a:xfrm>
            <a:off x="428985" y="1664953"/>
            <a:ext cx="3096344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正方形/長方形 57"/>
          <p:cNvSpPr/>
          <p:nvPr/>
        </p:nvSpPr>
        <p:spPr>
          <a:xfrm>
            <a:off x="361169" y="1549512"/>
            <a:ext cx="711696" cy="135632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6" tIns="45713" rIns="35995" bIns="45713" rtlCol="0" anchor="ctr"/>
          <a:lstStyle/>
          <a:p>
            <a:r>
              <a:rPr lang="en-US" altLang="ja-JP" sz="600" dirty="0" smtClean="0">
                <a:solidFill>
                  <a:schemeClr val="tx1"/>
                </a:solidFill>
              </a:rPr>
              <a:t>-</a:t>
            </a:r>
            <a:r>
              <a:rPr lang="ja-JP" altLang="en-US" sz="600" dirty="0" smtClean="0">
                <a:solidFill>
                  <a:schemeClr val="tx1"/>
                </a:solidFill>
              </a:rPr>
              <a:t>ステータス</a:t>
            </a:r>
            <a:endParaRPr lang="ja-JP" altLang="en-US" sz="600" dirty="0">
              <a:solidFill>
                <a:schemeClr val="tx1"/>
              </a:solidFill>
            </a:endParaRPr>
          </a:p>
        </p:txBody>
      </p:sp>
      <p:sp>
        <p:nvSpPr>
          <p:cNvPr id="59" name="角丸四角形 21"/>
          <p:cNvSpPr>
            <a:spLocks noChangeArrowheads="1"/>
          </p:cNvSpPr>
          <p:nvPr/>
        </p:nvSpPr>
        <p:spPr bwMode="auto">
          <a:xfrm>
            <a:off x="547812" y="1191036"/>
            <a:ext cx="1470838" cy="268705"/>
          </a:xfrm>
          <a:prstGeom prst="roundRect">
            <a:avLst>
              <a:gd name="adj" fmla="val 4537"/>
            </a:avLst>
          </a:prstGeom>
          <a:noFill/>
          <a:ln w="38100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60" name="正方形/長方形 59"/>
          <p:cNvSpPr/>
          <p:nvPr/>
        </p:nvSpPr>
        <p:spPr>
          <a:xfrm>
            <a:off x="2060549" y="1302963"/>
            <a:ext cx="1452291" cy="1512168"/>
          </a:xfrm>
          <a:prstGeom prst="rect">
            <a:avLst/>
          </a:prstGeom>
          <a:solidFill>
            <a:schemeClr val="bg1"/>
          </a:solidFill>
          <a:ln w="15875"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6" tIns="45713" rIns="91426" bIns="45713" rtlCol="0" anchor="ctr"/>
          <a:lstStyle/>
          <a:p>
            <a:endParaRPr lang="ja-JP" altLang="en-US" sz="600" dirty="0">
              <a:solidFill>
                <a:schemeClr val="tx1"/>
              </a:solidFill>
            </a:endParaRPr>
          </a:p>
        </p:txBody>
      </p:sp>
      <p:pic>
        <p:nvPicPr>
          <p:cNvPr id="61" name="Picture 5" descr="C:\Users\Hagiwara\AppData\Local\Microsoft\Windows\Temporary Internet Files\Content.IE5\P247ZORS\MC900433878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5711" y="1175024"/>
            <a:ext cx="627112" cy="627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" name="Picture 3" descr="C:\Users\Hagiwara\AppData\Local\Microsoft\Windows\Temporary Internet Files\Content.IE5\87JVPJNM\MC900343747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581590" flipH="1">
            <a:off x="3201399" y="966743"/>
            <a:ext cx="578849" cy="69426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3" name="角丸四角形吹き出し 62"/>
          <p:cNvSpPr/>
          <p:nvPr/>
        </p:nvSpPr>
        <p:spPr>
          <a:xfrm>
            <a:off x="2068160" y="927672"/>
            <a:ext cx="936104" cy="313556"/>
          </a:xfrm>
          <a:prstGeom prst="wedgeRoundRectCallout">
            <a:avLst>
              <a:gd name="adj1" fmla="val -70414"/>
              <a:gd name="adj2" fmla="val 69565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右クリック</a:t>
            </a:r>
            <a:endParaRPr kumimoji="1" lang="ja-JP" altLang="en-US" sz="1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64" name="図 6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1013" y="1600177"/>
            <a:ext cx="209550" cy="209550"/>
          </a:xfrm>
          <a:prstGeom prst="rect">
            <a:avLst/>
          </a:prstGeom>
        </p:spPr>
      </p:pic>
      <p:sp>
        <p:nvSpPr>
          <p:cNvPr id="65" name="正方形/長方形 64"/>
          <p:cNvSpPr/>
          <p:nvPr/>
        </p:nvSpPr>
        <p:spPr>
          <a:xfrm>
            <a:off x="2420020" y="1360958"/>
            <a:ext cx="876796" cy="250468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6" tIns="45713" rIns="35995" bIns="45713" rtlCol="0" anchor="ctr"/>
          <a:lstStyle/>
          <a:p>
            <a:r>
              <a:rPr lang="ja-JP" altLang="en-US" sz="1000" dirty="0" smtClean="0">
                <a:solidFill>
                  <a:schemeClr val="tx1"/>
                </a:solidFill>
              </a:rPr>
              <a:t>ズーム</a:t>
            </a:r>
            <a:endParaRPr lang="ja-JP" altLang="en-US" sz="1000" dirty="0">
              <a:solidFill>
                <a:schemeClr val="tx1"/>
              </a:solidFill>
            </a:endParaRPr>
          </a:p>
        </p:txBody>
      </p:sp>
      <p:sp>
        <p:nvSpPr>
          <p:cNvPr id="66" name="正方形/長方形 65"/>
          <p:cNvSpPr/>
          <p:nvPr/>
        </p:nvSpPr>
        <p:spPr>
          <a:xfrm>
            <a:off x="2420020" y="1587297"/>
            <a:ext cx="876796" cy="250468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6" tIns="45713" rIns="35995" bIns="45713" rtlCol="0" anchor="ctr"/>
          <a:lstStyle/>
          <a:p>
            <a:r>
              <a:rPr lang="ja-JP" altLang="en-US" sz="1000" dirty="0" smtClean="0">
                <a:solidFill>
                  <a:schemeClr val="tx1"/>
                </a:solidFill>
              </a:rPr>
              <a:t>リフレッシュ</a:t>
            </a:r>
            <a:endParaRPr lang="ja-JP" altLang="en-US" sz="1000" dirty="0">
              <a:solidFill>
                <a:schemeClr val="tx1"/>
              </a:solidFill>
            </a:endParaRPr>
          </a:p>
        </p:txBody>
      </p:sp>
      <p:pic>
        <p:nvPicPr>
          <p:cNvPr id="67" name="図 6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4019" y="1818909"/>
            <a:ext cx="223539" cy="223539"/>
          </a:xfrm>
          <a:prstGeom prst="rect">
            <a:avLst/>
          </a:prstGeom>
        </p:spPr>
      </p:pic>
      <p:pic>
        <p:nvPicPr>
          <p:cNvPr id="68" name="図 6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4019" y="2051630"/>
            <a:ext cx="223539" cy="223539"/>
          </a:xfrm>
          <a:prstGeom prst="rect">
            <a:avLst/>
          </a:prstGeom>
        </p:spPr>
      </p:pic>
      <p:sp>
        <p:nvSpPr>
          <p:cNvPr id="69" name="正方形/長方形 68"/>
          <p:cNvSpPr/>
          <p:nvPr/>
        </p:nvSpPr>
        <p:spPr>
          <a:xfrm>
            <a:off x="2420020" y="1813636"/>
            <a:ext cx="876796" cy="250468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6" tIns="45713" rIns="35995" bIns="45713" rtlCol="0" anchor="ctr"/>
          <a:lstStyle/>
          <a:p>
            <a:r>
              <a:rPr lang="ja-JP" altLang="en-US" sz="1000" dirty="0" smtClean="0">
                <a:solidFill>
                  <a:schemeClr val="tx1"/>
                </a:solidFill>
              </a:rPr>
              <a:t>新規レコード</a:t>
            </a:r>
            <a:endParaRPr lang="ja-JP" altLang="en-US" sz="1000" dirty="0">
              <a:solidFill>
                <a:schemeClr val="tx1"/>
              </a:solidFill>
            </a:endParaRPr>
          </a:p>
        </p:txBody>
      </p:sp>
      <p:sp>
        <p:nvSpPr>
          <p:cNvPr id="70" name="正方形/長方形 69"/>
          <p:cNvSpPr/>
          <p:nvPr/>
        </p:nvSpPr>
        <p:spPr>
          <a:xfrm>
            <a:off x="2420020" y="2039975"/>
            <a:ext cx="876796" cy="250468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6" tIns="45713" rIns="35995" bIns="45713" rtlCol="0" anchor="ctr"/>
          <a:lstStyle/>
          <a:p>
            <a:r>
              <a:rPr lang="ja-JP" altLang="en-US" sz="1000" dirty="0" smtClean="0">
                <a:solidFill>
                  <a:schemeClr val="tx1"/>
                </a:solidFill>
              </a:rPr>
              <a:t>更新</a:t>
            </a:r>
            <a:endParaRPr lang="ja-JP" altLang="en-US" sz="1000" dirty="0">
              <a:solidFill>
                <a:schemeClr val="tx1"/>
              </a:solidFill>
            </a:endParaRPr>
          </a:p>
        </p:txBody>
      </p:sp>
      <p:pic>
        <p:nvPicPr>
          <p:cNvPr id="71" name="図 7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4019" y="1367456"/>
            <a:ext cx="223539" cy="223539"/>
          </a:xfrm>
          <a:prstGeom prst="rect">
            <a:avLst/>
          </a:prstGeom>
        </p:spPr>
      </p:pic>
      <p:pic>
        <p:nvPicPr>
          <p:cNvPr id="72" name="図 71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4201" y="2284351"/>
            <a:ext cx="203175" cy="203175"/>
          </a:xfrm>
          <a:prstGeom prst="rect">
            <a:avLst/>
          </a:prstGeom>
        </p:spPr>
      </p:pic>
      <p:sp>
        <p:nvSpPr>
          <p:cNvPr id="73" name="正方形/長方形 72"/>
          <p:cNvSpPr/>
          <p:nvPr/>
        </p:nvSpPr>
        <p:spPr>
          <a:xfrm>
            <a:off x="2420020" y="2266314"/>
            <a:ext cx="1008112" cy="250468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6" tIns="45713" rIns="35995" bIns="45713" rtlCol="0" anchor="ctr"/>
          <a:lstStyle/>
          <a:p>
            <a:r>
              <a:rPr lang="ja-JP" altLang="en-US" sz="1000" dirty="0" smtClean="0">
                <a:solidFill>
                  <a:schemeClr val="tx1"/>
                </a:solidFill>
              </a:rPr>
              <a:t>初期値設定</a:t>
            </a:r>
            <a:endParaRPr lang="ja-JP" altLang="en-US" sz="1000" dirty="0">
              <a:solidFill>
                <a:schemeClr val="tx1"/>
              </a:solidFill>
            </a:endParaRPr>
          </a:p>
        </p:txBody>
      </p:sp>
      <p:sp>
        <p:nvSpPr>
          <p:cNvPr id="74" name="正方形/長方形 73"/>
          <p:cNvSpPr/>
          <p:nvPr/>
        </p:nvSpPr>
        <p:spPr>
          <a:xfrm>
            <a:off x="2420020" y="2492655"/>
            <a:ext cx="876796" cy="250468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6" tIns="45713" rIns="35995" bIns="45713" rtlCol="0" anchor="ctr"/>
          <a:lstStyle/>
          <a:p>
            <a:r>
              <a:rPr lang="ja-JP" altLang="en-US" sz="1000" dirty="0" smtClean="0">
                <a:solidFill>
                  <a:schemeClr val="tx1"/>
                </a:solidFill>
              </a:rPr>
              <a:t>変更ログ</a:t>
            </a:r>
            <a:endParaRPr lang="ja-JP" altLang="en-US" sz="1000" dirty="0">
              <a:solidFill>
                <a:schemeClr val="tx1"/>
              </a:solidFill>
            </a:endParaRPr>
          </a:p>
        </p:txBody>
      </p:sp>
      <p:pic>
        <p:nvPicPr>
          <p:cNvPr id="75" name="図 74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4201" y="2539948"/>
            <a:ext cx="203175" cy="203175"/>
          </a:xfrm>
          <a:prstGeom prst="rect">
            <a:avLst/>
          </a:prstGeom>
        </p:spPr>
      </p:pic>
      <p:sp>
        <p:nvSpPr>
          <p:cNvPr id="76" name="角丸四角形 75"/>
          <p:cNvSpPr/>
          <p:nvPr/>
        </p:nvSpPr>
        <p:spPr>
          <a:xfrm>
            <a:off x="6960840" y="394687"/>
            <a:ext cx="1800200" cy="792088"/>
          </a:xfrm>
          <a:prstGeom prst="roundRect">
            <a:avLst>
              <a:gd name="adj" fmla="val 20359"/>
            </a:avLst>
          </a:prstGeom>
          <a:gradFill>
            <a:gsLst>
              <a:gs pos="3000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6" tIns="45713" rIns="91426" bIns="45713" rtlCol="0" anchor="ctr"/>
          <a:lstStyle/>
          <a:p>
            <a:pPr algn="ctr"/>
            <a:endParaRPr kumimoji="1" lang="ja-JP" altLang="en-US"/>
          </a:p>
        </p:txBody>
      </p:sp>
      <p:sp>
        <p:nvSpPr>
          <p:cNvPr id="77" name="正方形/長方形 76"/>
          <p:cNvSpPr/>
          <p:nvPr/>
        </p:nvSpPr>
        <p:spPr>
          <a:xfrm>
            <a:off x="6960840" y="610710"/>
            <a:ext cx="1800200" cy="224222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6" tIns="45713" rIns="91426" bIns="45713" rtlCol="0" anchor="ctr"/>
          <a:lstStyle/>
          <a:p>
            <a:pPr algn="ctr"/>
            <a:endParaRPr kumimoji="1" lang="ja-JP" altLang="en-US"/>
          </a:p>
        </p:txBody>
      </p:sp>
      <p:sp>
        <p:nvSpPr>
          <p:cNvPr id="78" name="正方形/長方形 77"/>
          <p:cNvSpPr/>
          <p:nvPr/>
        </p:nvSpPr>
        <p:spPr>
          <a:xfrm>
            <a:off x="8184976" y="430690"/>
            <a:ext cx="144016" cy="144016"/>
          </a:xfrm>
          <a:prstGeom prst="rect">
            <a:avLst/>
          </a:prstGeom>
          <a:solidFill>
            <a:schemeClr val="bg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6" tIns="45713" rIns="91426" bIns="45713" rtlCol="0" anchor="ctr"/>
          <a:lstStyle/>
          <a:p>
            <a:pPr algn="ctr"/>
            <a:r>
              <a:rPr lang="en-US" altLang="ja-JP" sz="800" dirty="0" smtClean="0">
                <a:solidFill>
                  <a:schemeClr val="tx1"/>
                </a:solidFill>
              </a:rPr>
              <a:t>_</a:t>
            </a:r>
            <a:endParaRPr lang="ja-JP" altLang="en-US" sz="800" dirty="0">
              <a:solidFill>
                <a:schemeClr val="tx1"/>
              </a:solidFill>
            </a:endParaRPr>
          </a:p>
        </p:txBody>
      </p:sp>
      <p:sp>
        <p:nvSpPr>
          <p:cNvPr id="79" name="正方形/長方形 78"/>
          <p:cNvSpPr/>
          <p:nvPr/>
        </p:nvSpPr>
        <p:spPr>
          <a:xfrm>
            <a:off x="8346244" y="430690"/>
            <a:ext cx="144016" cy="144016"/>
          </a:xfrm>
          <a:prstGeom prst="rect">
            <a:avLst/>
          </a:prstGeom>
          <a:solidFill>
            <a:schemeClr val="bg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5995" tIns="35995" rIns="0" bIns="0" rtlCol="0" anchor="ctr"/>
          <a:lstStyle/>
          <a:p>
            <a:pPr algn="ctr"/>
            <a:r>
              <a:rPr lang="ja-JP" altLang="en-US" sz="800" dirty="0" smtClean="0">
                <a:solidFill>
                  <a:schemeClr val="tx1"/>
                </a:solidFill>
              </a:rPr>
              <a:t>□</a:t>
            </a:r>
            <a:endParaRPr lang="ja-JP" altLang="en-US" sz="800" dirty="0">
              <a:solidFill>
                <a:schemeClr val="tx1"/>
              </a:solidFill>
            </a:endParaRPr>
          </a:p>
        </p:txBody>
      </p:sp>
      <p:sp>
        <p:nvSpPr>
          <p:cNvPr id="80" name="正方形/長方形 79"/>
          <p:cNvSpPr/>
          <p:nvPr/>
        </p:nvSpPr>
        <p:spPr>
          <a:xfrm>
            <a:off x="8507511" y="430690"/>
            <a:ext cx="144016" cy="14401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5995" tIns="35995" rIns="0" bIns="0" rtlCol="0" anchor="ctr"/>
          <a:lstStyle/>
          <a:p>
            <a:pPr algn="ctr"/>
            <a:r>
              <a:rPr lang="en-US" altLang="ja-JP" sz="800" dirty="0" smtClean="0">
                <a:solidFill>
                  <a:schemeClr val="tx1"/>
                </a:solidFill>
              </a:rPr>
              <a:t>×</a:t>
            </a:r>
            <a:endParaRPr lang="ja-JP" altLang="en-US" sz="800" dirty="0">
              <a:solidFill>
                <a:schemeClr val="tx1"/>
              </a:solidFill>
            </a:endParaRPr>
          </a:p>
        </p:txBody>
      </p:sp>
      <p:pic>
        <p:nvPicPr>
          <p:cNvPr id="81" name="図 80" descr="mWindow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960840" y="370461"/>
            <a:ext cx="203175" cy="203175"/>
          </a:xfrm>
          <a:prstGeom prst="rect">
            <a:avLst/>
          </a:prstGeom>
        </p:spPr>
      </p:pic>
      <p:sp>
        <p:nvSpPr>
          <p:cNvPr id="82" name="正方形/長方形 81"/>
          <p:cNvSpPr/>
          <p:nvPr/>
        </p:nvSpPr>
        <p:spPr>
          <a:xfrm>
            <a:off x="6960840" y="692318"/>
            <a:ext cx="711696" cy="135632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6" tIns="45713" rIns="35995" bIns="45713" rtlCol="0" anchor="ctr"/>
          <a:lstStyle/>
          <a:p>
            <a:pPr algn="r"/>
            <a:r>
              <a:rPr lang="ja-JP" altLang="en-US" sz="600" dirty="0" smtClean="0">
                <a:solidFill>
                  <a:schemeClr val="tx1"/>
                </a:solidFill>
              </a:rPr>
              <a:t>検索キー</a:t>
            </a:r>
            <a:endParaRPr lang="ja-JP" altLang="en-US" sz="600" dirty="0">
              <a:solidFill>
                <a:schemeClr val="tx1"/>
              </a:solidFill>
            </a:endParaRPr>
          </a:p>
        </p:txBody>
      </p:sp>
      <p:sp>
        <p:nvSpPr>
          <p:cNvPr id="83" name="正方形/長方形 82"/>
          <p:cNvSpPr/>
          <p:nvPr/>
        </p:nvSpPr>
        <p:spPr>
          <a:xfrm>
            <a:off x="7680920" y="669126"/>
            <a:ext cx="864096" cy="144016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6" tIns="45713" rIns="91426" bIns="45713" rtlCol="0" anchor="ctr"/>
          <a:lstStyle/>
          <a:p>
            <a:endParaRPr lang="ja-JP" altLang="en-US" sz="600" dirty="0">
              <a:solidFill>
                <a:schemeClr val="tx1"/>
              </a:solidFill>
            </a:endParaRPr>
          </a:p>
        </p:txBody>
      </p:sp>
      <p:sp>
        <p:nvSpPr>
          <p:cNvPr id="84" name="正方形/長方形 83"/>
          <p:cNvSpPr/>
          <p:nvPr/>
        </p:nvSpPr>
        <p:spPr>
          <a:xfrm>
            <a:off x="6960840" y="868138"/>
            <a:ext cx="711696" cy="135632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6" tIns="45713" rIns="35995" bIns="45713" rtlCol="0" anchor="ctr"/>
          <a:lstStyle/>
          <a:p>
            <a:pPr algn="r"/>
            <a:r>
              <a:rPr lang="ja-JP" altLang="en-US" sz="600" dirty="0">
                <a:solidFill>
                  <a:schemeClr val="tx1"/>
                </a:solidFill>
              </a:rPr>
              <a:t>敬称</a:t>
            </a:r>
          </a:p>
        </p:txBody>
      </p:sp>
      <p:sp>
        <p:nvSpPr>
          <p:cNvPr id="85" name="正方形/長方形 84"/>
          <p:cNvSpPr/>
          <p:nvPr/>
        </p:nvSpPr>
        <p:spPr>
          <a:xfrm>
            <a:off x="7680920" y="859754"/>
            <a:ext cx="864096" cy="144016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6" tIns="45713" rIns="91426" bIns="45713" rtlCol="0" anchor="ctr"/>
          <a:lstStyle/>
          <a:p>
            <a:endParaRPr lang="ja-JP" altLang="en-US" sz="600" dirty="0">
              <a:solidFill>
                <a:schemeClr val="tx1"/>
              </a:solidFill>
            </a:endParaRPr>
          </a:p>
        </p:txBody>
      </p:sp>
      <p:sp>
        <p:nvSpPr>
          <p:cNvPr id="86" name="正方形/長方形 85"/>
          <p:cNvSpPr/>
          <p:nvPr/>
        </p:nvSpPr>
        <p:spPr>
          <a:xfrm>
            <a:off x="6960840" y="1084373"/>
            <a:ext cx="711696" cy="135632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6" tIns="45713" rIns="35995" bIns="45713" rtlCol="0" anchor="ctr"/>
          <a:lstStyle/>
          <a:p>
            <a:pPr algn="r"/>
            <a:r>
              <a:rPr lang="ja-JP" altLang="en-US" sz="600" dirty="0" smtClean="0">
                <a:solidFill>
                  <a:schemeClr val="tx1"/>
                </a:solidFill>
              </a:rPr>
              <a:t>名称</a:t>
            </a:r>
            <a:endParaRPr lang="ja-JP" altLang="en-US" sz="600" dirty="0">
              <a:solidFill>
                <a:schemeClr val="tx1"/>
              </a:solidFill>
            </a:endParaRPr>
          </a:p>
        </p:txBody>
      </p:sp>
      <p:sp>
        <p:nvSpPr>
          <p:cNvPr id="87" name="正方形/長方形 86"/>
          <p:cNvSpPr/>
          <p:nvPr/>
        </p:nvSpPr>
        <p:spPr>
          <a:xfrm>
            <a:off x="7680920" y="1061181"/>
            <a:ext cx="864096" cy="144016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6" tIns="45713" rIns="91426" bIns="45713" rtlCol="0" anchor="ctr"/>
          <a:lstStyle/>
          <a:p>
            <a:endParaRPr lang="ja-JP" altLang="en-US" sz="600" dirty="0">
              <a:solidFill>
                <a:schemeClr val="tx1"/>
              </a:solidFill>
            </a:endParaRPr>
          </a:p>
        </p:txBody>
      </p:sp>
      <p:sp>
        <p:nvSpPr>
          <p:cNvPr id="88" name="正方形/長方形 87"/>
          <p:cNvSpPr/>
          <p:nvPr/>
        </p:nvSpPr>
        <p:spPr>
          <a:xfrm>
            <a:off x="6960840" y="1260193"/>
            <a:ext cx="711696" cy="135632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6" tIns="45713" rIns="35995" bIns="45713" rtlCol="0" anchor="ctr"/>
          <a:lstStyle/>
          <a:p>
            <a:pPr algn="r"/>
            <a:r>
              <a:rPr lang="ja-JP" altLang="en-US" sz="600" dirty="0" smtClean="0">
                <a:solidFill>
                  <a:schemeClr val="tx1"/>
                </a:solidFill>
              </a:rPr>
              <a:t>名称よみ</a:t>
            </a:r>
            <a:endParaRPr lang="ja-JP" altLang="en-US" sz="600" dirty="0">
              <a:solidFill>
                <a:schemeClr val="tx1"/>
              </a:solidFill>
            </a:endParaRPr>
          </a:p>
        </p:txBody>
      </p:sp>
      <p:sp>
        <p:nvSpPr>
          <p:cNvPr id="89" name="正方形/長方形 88"/>
          <p:cNvSpPr/>
          <p:nvPr/>
        </p:nvSpPr>
        <p:spPr>
          <a:xfrm>
            <a:off x="7680920" y="1251809"/>
            <a:ext cx="864096" cy="144016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6" tIns="45713" rIns="91426" bIns="45713" rtlCol="0" anchor="ctr"/>
          <a:lstStyle/>
          <a:p>
            <a:endParaRPr lang="ja-JP" altLang="en-US" sz="600" dirty="0">
              <a:solidFill>
                <a:schemeClr val="tx1"/>
              </a:solidFill>
            </a:endParaRPr>
          </a:p>
        </p:txBody>
      </p:sp>
      <p:sp>
        <p:nvSpPr>
          <p:cNvPr id="90" name="正方形/長方形 89"/>
          <p:cNvSpPr/>
          <p:nvPr/>
        </p:nvSpPr>
        <p:spPr>
          <a:xfrm>
            <a:off x="6960840" y="1475780"/>
            <a:ext cx="711696" cy="135632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6" tIns="45713" rIns="35995" bIns="45713" rtlCol="0" anchor="ctr"/>
          <a:lstStyle/>
          <a:p>
            <a:pPr algn="r"/>
            <a:r>
              <a:rPr lang="ja-JP" altLang="en-US" sz="600" dirty="0" smtClean="0">
                <a:solidFill>
                  <a:schemeClr val="tx1"/>
                </a:solidFill>
              </a:rPr>
              <a:t>連絡先</a:t>
            </a:r>
            <a:endParaRPr lang="ja-JP" altLang="en-US" sz="600" dirty="0">
              <a:solidFill>
                <a:schemeClr val="tx1"/>
              </a:solidFill>
            </a:endParaRPr>
          </a:p>
        </p:txBody>
      </p:sp>
      <p:sp>
        <p:nvSpPr>
          <p:cNvPr id="91" name="正方形/長方形 90"/>
          <p:cNvSpPr/>
          <p:nvPr/>
        </p:nvSpPr>
        <p:spPr>
          <a:xfrm>
            <a:off x="7680920" y="1452588"/>
            <a:ext cx="864096" cy="144016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6" tIns="45713" rIns="91426" bIns="45713" rtlCol="0" anchor="ctr"/>
          <a:lstStyle/>
          <a:p>
            <a:endParaRPr lang="ja-JP" altLang="en-US" sz="600" dirty="0">
              <a:solidFill>
                <a:schemeClr val="tx1"/>
              </a:solidFill>
            </a:endParaRPr>
          </a:p>
        </p:txBody>
      </p:sp>
      <p:sp>
        <p:nvSpPr>
          <p:cNvPr id="92" name="正方形/長方形 91"/>
          <p:cNvSpPr/>
          <p:nvPr/>
        </p:nvSpPr>
        <p:spPr>
          <a:xfrm>
            <a:off x="6960840" y="1651600"/>
            <a:ext cx="711696" cy="135632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6" tIns="45713" rIns="35995" bIns="45713" rtlCol="0" anchor="ctr"/>
          <a:lstStyle/>
          <a:p>
            <a:pPr algn="r"/>
            <a:r>
              <a:rPr lang="ja-JP" altLang="en-US" sz="600" dirty="0" smtClean="0">
                <a:solidFill>
                  <a:schemeClr val="tx1"/>
                </a:solidFill>
              </a:rPr>
              <a:t>タイトル</a:t>
            </a:r>
            <a:endParaRPr lang="ja-JP" altLang="en-US" sz="600" dirty="0">
              <a:solidFill>
                <a:schemeClr val="tx1"/>
              </a:solidFill>
            </a:endParaRPr>
          </a:p>
        </p:txBody>
      </p:sp>
      <p:sp>
        <p:nvSpPr>
          <p:cNvPr id="93" name="正方形/長方形 92"/>
          <p:cNvSpPr/>
          <p:nvPr/>
        </p:nvSpPr>
        <p:spPr>
          <a:xfrm>
            <a:off x="7680920" y="1643216"/>
            <a:ext cx="864096" cy="144016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6" tIns="45713" rIns="91426" bIns="45713" rtlCol="0" anchor="ctr"/>
          <a:lstStyle/>
          <a:p>
            <a:endParaRPr lang="ja-JP" altLang="en-US" sz="600" dirty="0">
              <a:solidFill>
                <a:schemeClr val="tx1"/>
              </a:solidFill>
            </a:endParaRPr>
          </a:p>
        </p:txBody>
      </p:sp>
      <p:sp>
        <p:nvSpPr>
          <p:cNvPr id="94" name="正方形/長方形 93"/>
          <p:cNvSpPr/>
          <p:nvPr/>
        </p:nvSpPr>
        <p:spPr>
          <a:xfrm>
            <a:off x="6960840" y="1867835"/>
            <a:ext cx="711696" cy="135632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6" tIns="45713" rIns="35995" bIns="45713" rtlCol="0" anchor="ctr"/>
          <a:lstStyle/>
          <a:p>
            <a:pPr algn="r"/>
            <a:r>
              <a:rPr lang="ja-JP" altLang="en-US" sz="600" dirty="0" smtClean="0">
                <a:solidFill>
                  <a:schemeClr val="tx1"/>
                </a:solidFill>
              </a:rPr>
              <a:t>メール</a:t>
            </a:r>
            <a:endParaRPr lang="ja-JP" altLang="en-US" sz="600" dirty="0">
              <a:solidFill>
                <a:schemeClr val="tx1"/>
              </a:solidFill>
            </a:endParaRPr>
          </a:p>
        </p:txBody>
      </p:sp>
      <p:sp>
        <p:nvSpPr>
          <p:cNvPr id="95" name="正方形/長方形 94"/>
          <p:cNvSpPr/>
          <p:nvPr/>
        </p:nvSpPr>
        <p:spPr>
          <a:xfrm>
            <a:off x="7680920" y="1844643"/>
            <a:ext cx="864096" cy="144016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6" tIns="45713" rIns="91426" bIns="45713" rtlCol="0" anchor="ctr"/>
          <a:lstStyle/>
          <a:p>
            <a:endParaRPr lang="ja-JP" altLang="en-US" sz="600" dirty="0">
              <a:solidFill>
                <a:schemeClr val="tx1"/>
              </a:solidFill>
            </a:endParaRPr>
          </a:p>
        </p:txBody>
      </p:sp>
      <p:sp>
        <p:nvSpPr>
          <p:cNvPr id="96" name="正方形/長方形 95"/>
          <p:cNvSpPr/>
          <p:nvPr/>
        </p:nvSpPr>
        <p:spPr>
          <a:xfrm>
            <a:off x="6960840" y="2043655"/>
            <a:ext cx="711696" cy="135632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6" tIns="45713" rIns="35995" bIns="45713" rtlCol="0" anchor="ctr"/>
          <a:lstStyle/>
          <a:p>
            <a:pPr algn="r"/>
            <a:r>
              <a:rPr lang="ja-JP" altLang="en-US" sz="600" dirty="0" smtClean="0">
                <a:solidFill>
                  <a:schemeClr val="tx1"/>
                </a:solidFill>
              </a:rPr>
              <a:t>住所</a:t>
            </a:r>
            <a:endParaRPr lang="ja-JP" altLang="en-US" sz="600" dirty="0">
              <a:solidFill>
                <a:schemeClr val="tx1"/>
              </a:solidFill>
            </a:endParaRPr>
          </a:p>
        </p:txBody>
      </p:sp>
      <p:sp>
        <p:nvSpPr>
          <p:cNvPr id="97" name="正方形/長方形 96"/>
          <p:cNvSpPr/>
          <p:nvPr/>
        </p:nvSpPr>
        <p:spPr>
          <a:xfrm>
            <a:off x="7680920" y="2035271"/>
            <a:ext cx="864096" cy="144016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6" tIns="45713" rIns="91426" bIns="45713" rtlCol="0" anchor="ctr"/>
          <a:lstStyle/>
          <a:p>
            <a:endParaRPr lang="ja-JP" altLang="en-US" sz="600" dirty="0">
              <a:solidFill>
                <a:schemeClr val="tx1"/>
              </a:solidFill>
            </a:endParaRPr>
          </a:p>
        </p:txBody>
      </p:sp>
      <p:sp>
        <p:nvSpPr>
          <p:cNvPr id="98" name="正方形/長方形 97"/>
          <p:cNvSpPr/>
          <p:nvPr/>
        </p:nvSpPr>
        <p:spPr>
          <a:xfrm>
            <a:off x="6960840" y="2251053"/>
            <a:ext cx="711696" cy="135632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6" tIns="45713" rIns="35995" bIns="45713" rtlCol="0" anchor="ctr"/>
          <a:lstStyle/>
          <a:p>
            <a:pPr algn="r"/>
            <a:r>
              <a:rPr lang="ja-JP" altLang="en-US" sz="600" dirty="0" smtClean="0">
                <a:solidFill>
                  <a:schemeClr val="tx1"/>
                </a:solidFill>
              </a:rPr>
              <a:t>電話番号</a:t>
            </a:r>
            <a:endParaRPr lang="ja-JP" altLang="en-US" sz="600" dirty="0">
              <a:solidFill>
                <a:schemeClr val="tx1"/>
              </a:solidFill>
            </a:endParaRPr>
          </a:p>
        </p:txBody>
      </p:sp>
      <p:sp>
        <p:nvSpPr>
          <p:cNvPr id="99" name="正方形/長方形 98"/>
          <p:cNvSpPr/>
          <p:nvPr/>
        </p:nvSpPr>
        <p:spPr>
          <a:xfrm>
            <a:off x="7680920" y="2242669"/>
            <a:ext cx="864096" cy="144016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6" tIns="45713" rIns="91426" bIns="45713" rtlCol="0" anchor="ctr"/>
          <a:lstStyle/>
          <a:p>
            <a:endParaRPr lang="ja-JP" altLang="en-US" sz="600" dirty="0">
              <a:solidFill>
                <a:schemeClr val="tx1"/>
              </a:solidFill>
            </a:endParaRPr>
          </a:p>
        </p:txBody>
      </p:sp>
      <p:sp>
        <p:nvSpPr>
          <p:cNvPr id="100" name="正方形/長方形 99"/>
          <p:cNvSpPr/>
          <p:nvPr/>
        </p:nvSpPr>
        <p:spPr>
          <a:xfrm>
            <a:off x="6960840" y="2467288"/>
            <a:ext cx="711696" cy="135632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6" tIns="45713" rIns="35995" bIns="45713" rtlCol="0" anchor="ctr"/>
          <a:lstStyle/>
          <a:p>
            <a:pPr algn="r"/>
            <a:r>
              <a:rPr lang="ja-JP" altLang="en-US" sz="600" dirty="0" smtClean="0">
                <a:solidFill>
                  <a:schemeClr val="tx1"/>
                </a:solidFill>
              </a:rPr>
              <a:t>電話番号</a:t>
            </a:r>
            <a:r>
              <a:rPr lang="en-US" altLang="ja-JP" sz="600" dirty="0" smtClean="0">
                <a:solidFill>
                  <a:schemeClr val="tx1"/>
                </a:solidFill>
              </a:rPr>
              <a:t>2</a:t>
            </a:r>
            <a:endParaRPr lang="ja-JP" altLang="en-US" sz="600" dirty="0">
              <a:solidFill>
                <a:schemeClr val="tx1"/>
              </a:solidFill>
            </a:endParaRPr>
          </a:p>
        </p:txBody>
      </p:sp>
      <p:sp>
        <p:nvSpPr>
          <p:cNvPr id="101" name="正方形/長方形 100"/>
          <p:cNvSpPr/>
          <p:nvPr/>
        </p:nvSpPr>
        <p:spPr>
          <a:xfrm>
            <a:off x="7680920" y="2444096"/>
            <a:ext cx="864096" cy="144016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6" tIns="45713" rIns="91426" bIns="45713" rtlCol="0" anchor="ctr"/>
          <a:lstStyle/>
          <a:p>
            <a:endParaRPr lang="ja-JP" altLang="en-US" sz="600" dirty="0">
              <a:solidFill>
                <a:schemeClr val="tx1"/>
              </a:solidFill>
            </a:endParaRPr>
          </a:p>
        </p:txBody>
      </p:sp>
      <p:sp>
        <p:nvSpPr>
          <p:cNvPr id="102" name="正方形/長方形 101"/>
          <p:cNvSpPr/>
          <p:nvPr/>
        </p:nvSpPr>
        <p:spPr>
          <a:xfrm>
            <a:off x="6960840" y="2643108"/>
            <a:ext cx="711696" cy="135632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6" tIns="45713" rIns="35995" bIns="45713" rtlCol="0" anchor="ctr"/>
          <a:lstStyle/>
          <a:p>
            <a:pPr algn="r"/>
            <a:r>
              <a:rPr lang="en-US" altLang="ja-JP" sz="600" dirty="0" smtClean="0">
                <a:solidFill>
                  <a:schemeClr val="tx1"/>
                </a:solidFill>
              </a:rPr>
              <a:t>FAX</a:t>
            </a:r>
            <a:endParaRPr lang="ja-JP" altLang="en-US" sz="600" dirty="0">
              <a:solidFill>
                <a:schemeClr val="tx1"/>
              </a:solidFill>
            </a:endParaRPr>
          </a:p>
        </p:txBody>
      </p:sp>
      <p:sp>
        <p:nvSpPr>
          <p:cNvPr id="103" name="正方形/長方形 102"/>
          <p:cNvSpPr/>
          <p:nvPr/>
        </p:nvSpPr>
        <p:spPr>
          <a:xfrm>
            <a:off x="7680920" y="2634724"/>
            <a:ext cx="864096" cy="144016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6" tIns="45713" rIns="91426" bIns="45713" rtlCol="0" anchor="ctr"/>
          <a:lstStyle/>
          <a:p>
            <a:endParaRPr lang="ja-JP" altLang="en-US" sz="600" dirty="0">
              <a:solidFill>
                <a:schemeClr val="tx1"/>
              </a:solidFill>
            </a:endParaRPr>
          </a:p>
        </p:txBody>
      </p:sp>
      <p:sp>
        <p:nvSpPr>
          <p:cNvPr id="104" name="正方形/長方形 103"/>
          <p:cNvSpPr/>
          <p:nvPr/>
        </p:nvSpPr>
        <p:spPr>
          <a:xfrm>
            <a:off x="7176864" y="370220"/>
            <a:ext cx="935657" cy="250468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6" tIns="45713" rIns="35995" bIns="45713" rtlCol="0" anchor="ctr"/>
          <a:lstStyle/>
          <a:p>
            <a:r>
              <a:rPr lang="ja-JP" altLang="en-US" sz="800" dirty="0" smtClean="0">
                <a:solidFill>
                  <a:schemeClr val="tx1"/>
                </a:solidFill>
              </a:rPr>
              <a:t>取引先</a:t>
            </a:r>
            <a:endParaRPr lang="ja-JP" altLang="en-US" sz="800" dirty="0">
              <a:solidFill>
                <a:schemeClr val="tx1"/>
              </a:solidFill>
            </a:endParaRPr>
          </a:p>
        </p:txBody>
      </p:sp>
      <p:sp>
        <p:nvSpPr>
          <p:cNvPr id="113" name="角丸四角形 112"/>
          <p:cNvSpPr/>
          <p:nvPr/>
        </p:nvSpPr>
        <p:spPr>
          <a:xfrm>
            <a:off x="1064568" y="3123102"/>
            <a:ext cx="2983919" cy="792088"/>
          </a:xfrm>
          <a:prstGeom prst="roundRect">
            <a:avLst>
              <a:gd name="adj" fmla="val 20359"/>
            </a:avLst>
          </a:prstGeom>
          <a:gradFill>
            <a:gsLst>
              <a:gs pos="3000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6" tIns="45713" rIns="91426" bIns="45713" rtlCol="0" anchor="ctr"/>
          <a:lstStyle/>
          <a:p>
            <a:pPr algn="ctr"/>
            <a:endParaRPr kumimoji="1" lang="ja-JP" altLang="en-US"/>
          </a:p>
        </p:txBody>
      </p:sp>
      <p:sp>
        <p:nvSpPr>
          <p:cNvPr id="114" name="正方形/長方形 113"/>
          <p:cNvSpPr/>
          <p:nvPr/>
        </p:nvSpPr>
        <p:spPr>
          <a:xfrm>
            <a:off x="1064568" y="3339124"/>
            <a:ext cx="2983919" cy="86220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6" tIns="45713" rIns="91426" bIns="45713" rtlCol="0" anchor="ctr"/>
          <a:lstStyle/>
          <a:p>
            <a:pPr algn="ctr"/>
            <a:endParaRPr kumimoji="1" lang="ja-JP" altLang="en-US"/>
          </a:p>
        </p:txBody>
      </p:sp>
      <p:sp>
        <p:nvSpPr>
          <p:cNvPr id="115" name="正方形/長方形 114"/>
          <p:cNvSpPr/>
          <p:nvPr/>
        </p:nvSpPr>
        <p:spPr>
          <a:xfrm>
            <a:off x="3472424" y="3159105"/>
            <a:ext cx="144016" cy="144016"/>
          </a:xfrm>
          <a:prstGeom prst="rect">
            <a:avLst/>
          </a:prstGeom>
          <a:solidFill>
            <a:schemeClr val="bg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6" tIns="45713" rIns="91426" bIns="45713" rtlCol="0" anchor="ctr"/>
          <a:lstStyle/>
          <a:p>
            <a:pPr algn="ctr"/>
            <a:r>
              <a:rPr lang="en-US" altLang="ja-JP" sz="800" dirty="0" smtClean="0">
                <a:solidFill>
                  <a:schemeClr val="tx1"/>
                </a:solidFill>
              </a:rPr>
              <a:t>_</a:t>
            </a:r>
            <a:endParaRPr lang="ja-JP" altLang="en-US" sz="800" dirty="0">
              <a:solidFill>
                <a:schemeClr val="tx1"/>
              </a:solidFill>
            </a:endParaRPr>
          </a:p>
        </p:txBody>
      </p:sp>
      <p:sp>
        <p:nvSpPr>
          <p:cNvPr id="116" name="正方形/長方形 115"/>
          <p:cNvSpPr/>
          <p:nvPr/>
        </p:nvSpPr>
        <p:spPr>
          <a:xfrm>
            <a:off x="3633692" y="3159105"/>
            <a:ext cx="144016" cy="144016"/>
          </a:xfrm>
          <a:prstGeom prst="rect">
            <a:avLst/>
          </a:prstGeom>
          <a:solidFill>
            <a:schemeClr val="bg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5995" tIns="35995" rIns="0" bIns="0" rtlCol="0" anchor="ctr"/>
          <a:lstStyle/>
          <a:p>
            <a:pPr algn="ctr"/>
            <a:r>
              <a:rPr lang="ja-JP" altLang="en-US" sz="800" dirty="0" smtClean="0">
                <a:solidFill>
                  <a:schemeClr val="tx1"/>
                </a:solidFill>
              </a:rPr>
              <a:t>□</a:t>
            </a:r>
            <a:endParaRPr lang="ja-JP" altLang="en-US" sz="800" dirty="0">
              <a:solidFill>
                <a:schemeClr val="tx1"/>
              </a:solidFill>
            </a:endParaRPr>
          </a:p>
        </p:txBody>
      </p:sp>
      <p:sp>
        <p:nvSpPr>
          <p:cNvPr id="117" name="正方形/長方形 116"/>
          <p:cNvSpPr/>
          <p:nvPr/>
        </p:nvSpPr>
        <p:spPr>
          <a:xfrm>
            <a:off x="3794959" y="3159105"/>
            <a:ext cx="144016" cy="14401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5995" tIns="35995" rIns="0" bIns="0" rtlCol="0" anchor="ctr"/>
          <a:lstStyle/>
          <a:p>
            <a:pPr algn="ctr"/>
            <a:r>
              <a:rPr lang="en-US" altLang="ja-JP" sz="800" dirty="0" smtClean="0">
                <a:solidFill>
                  <a:schemeClr val="tx1"/>
                </a:solidFill>
              </a:rPr>
              <a:t>×</a:t>
            </a:r>
            <a:endParaRPr lang="ja-JP" altLang="en-US" sz="800" dirty="0">
              <a:solidFill>
                <a:schemeClr val="tx1"/>
              </a:solidFill>
            </a:endParaRPr>
          </a:p>
        </p:txBody>
      </p:sp>
      <p:pic>
        <p:nvPicPr>
          <p:cNvPr id="118" name="図 117" descr="mWindow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64568" y="3098876"/>
            <a:ext cx="203175" cy="203175"/>
          </a:xfrm>
          <a:prstGeom prst="rect">
            <a:avLst/>
          </a:prstGeom>
        </p:spPr>
      </p:pic>
      <p:sp>
        <p:nvSpPr>
          <p:cNvPr id="119" name="正方形/長方形 118"/>
          <p:cNvSpPr/>
          <p:nvPr/>
        </p:nvSpPr>
        <p:spPr>
          <a:xfrm>
            <a:off x="1208583" y="3420733"/>
            <a:ext cx="711696" cy="135632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6" tIns="45713" rIns="35995" bIns="45713" rtlCol="0" anchor="ctr"/>
          <a:lstStyle/>
          <a:p>
            <a:pPr algn="r"/>
            <a:r>
              <a:rPr lang="ja-JP" altLang="en-US" sz="600" dirty="0">
                <a:solidFill>
                  <a:schemeClr val="tx1"/>
                </a:solidFill>
              </a:rPr>
              <a:t>属性</a:t>
            </a:r>
          </a:p>
        </p:txBody>
      </p:sp>
      <p:sp>
        <p:nvSpPr>
          <p:cNvPr id="120" name="正方形/長方形 119"/>
          <p:cNvSpPr/>
          <p:nvPr/>
        </p:nvSpPr>
        <p:spPr>
          <a:xfrm>
            <a:off x="1928663" y="3397541"/>
            <a:ext cx="864096" cy="144016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6" tIns="45713" rIns="91426" bIns="45713" rtlCol="0" anchor="ctr"/>
          <a:lstStyle/>
          <a:p>
            <a:r>
              <a:rPr lang="ja-JP" altLang="en-US" sz="600" dirty="0" smtClean="0">
                <a:solidFill>
                  <a:schemeClr val="tx1"/>
                </a:solidFill>
              </a:rPr>
              <a:t>社内担当者</a:t>
            </a:r>
            <a:endParaRPr lang="ja-JP" altLang="en-US" sz="600" dirty="0">
              <a:solidFill>
                <a:schemeClr val="tx1"/>
              </a:solidFill>
            </a:endParaRPr>
          </a:p>
        </p:txBody>
      </p:sp>
      <p:sp>
        <p:nvSpPr>
          <p:cNvPr id="121" name="正方形/長方形 120"/>
          <p:cNvSpPr/>
          <p:nvPr/>
        </p:nvSpPr>
        <p:spPr>
          <a:xfrm>
            <a:off x="1208583" y="3596553"/>
            <a:ext cx="711696" cy="135632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6" tIns="45713" rIns="35995" bIns="45713" rtlCol="0" anchor="ctr"/>
          <a:lstStyle/>
          <a:p>
            <a:pPr algn="r"/>
            <a:r>
              <a:rPr lang="ja-JP" altLang="en-US" sz="600" dirty="0" smtClean="0">
                <a:solidFill>
                  <a:schemeClr val="tx1"/>
                </a:solidFill>
              </a:rPr>
              <a:t>キー</a:t>
            </a:r>
            <a:endParaRPr lang="ja-JP" altLang="en-US" sz="600" dirty="0">
              <a:solidFill>
                <a:schemeClr val="tx1"/>
              </a:solidFill>
            </a:endParaRPr>
          </a:p>
        </p:txBody>
      </p:sp>
      <p:sp>
        <p:nvSpPr>
          <p:cNvPr id="122" name="正方形/長方形 121"/>
          <p:cNvSpPr/>
          <p:nvPr/>
        </p:nvSpPr>
        <p:spPr>
          <a:xfrm>
            <a:off x="1928663" y="3588169"/>
            <a:ext cx="864096" cy="144016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6" tIns="45713" rIns="91426" bIns="45713" rtlCol="0" anchor="ctr"/>
          <a:lstStyle/>
          <a:p>
            <a:r>
              <a:rPr lang="en-US" altLang="ja-JP" sz="600" dirty="0" err="1" smtClean="0">
                <a:solidFill>
                  <a:schemeClr val="tx1"/>
                </a:solidFill>
              </a:rPr>
              <a:t>UserA</a:t>
            </a:r>
            <a:endParaRPr lang="ja-JP" altLang="en-US" sz="600" dirty="0">
              <a:solidFill>
                <a:schemeClr val="tx1"/>
              </a:solidFill>
            </a:endParaRPr>
          </a:p>
        </p:txBody>
      </p:sp>
      <p:sp>
        <p:nvSpPr>
          <p:cNvPr id="123" name="正方形/長方形 122"/>
          <p:cNvSpPr/>
          <p:nvPr/>
        </p:nvSpPr>
        <p:spPr>
          <a:xfrm>
            <a:off x="1865039" y="3818496"/>
            <a:ext cx="72008" cy="7200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6" tIns="45713" rIns="91426" bIns="45713" rtlCol="0" anchor="ctr"/>
          <a:lstStyle/>
          <a:p>
            <a:r>
              <a:rPr lang="ja-JP" altLang="en-US" sz="600" dirty="0" smtClean="0">
                <a:solidFill>
                  <a:schemeClr val="tx1"/>
                </a:solidFill>
              </a:rPr>
              <a:t>　</a:t>
            </a:r>
            <a:endParaRPr lang="ja-JP" altLang="en-US" sz="600" dirty="0">
              <a:solidFill>
                <a:schemeClr val="tx1"/>
              </a:solidFill>
            </a:endParaRPr>
          </a:p>
        </p:txBody>
      </p:sp>
      <p:sp>
        <p:nvSpPr>
          <p:cNvPr id="124" name="正方形/長方形 123"/>
          <p:cNvSpPr/>
          <p:nvPr/>
        </p:nvSpPr>
        <p:spPr>
          <a:xfrm>
            <a:off x="1937047" y="3770987"/>
            <a:ext cx="567680" cy="167027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45713" rIns="35995" bIns="45713" rtlCol="0" anchor="ctr"/>
          <a:lstStyle/>
          <a:p>
            <a:r>
              <a:rPr lang="ja-JP" altLang="en-US" sz="600" dirty="0" smtClean="0">
                <a:solidFill>
                  <a:schemeClr val="tx1"/>
                </a:solidFill>
              </a:rPr>
              <a:t>クライアント</a:t>
            </a:r>
            <a:endParaRPr lang="ja-JP" altLang="en-US" sz="600" dirty="0">
              <a:solidFill>
                <a:schemeClr val="tx1"/>
              </a:solidFill>
            </a:endParaRPr>
          </a:p>
        </p:txBody>
      </p:sp>
      <p:sp>
        <p:nvSpPr>
          <p:cNvPr id="125" name="正方形/長方形 124"/>
          <p:cNvSpPr/>
          <p:nvPr/>
        </p:nvSpPr>
        <p:spPr>
          <a:xfrm>
            <a:off x="2441103" y="3818496"/>
            <a:ext cx="72008" cy="7200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6" tIns="45713" rIns="91426" bIns="45713" rtlCol="0" anchor="ctr"/>
          <a:lstStyle/>
          <a:p>
            <a:r>
              <a:rPr lang="ja-JP" altLang="en-US" sz="600" dirty="0" smtClean="0">
                <a:solidFill>
                  <a:schemeClr val="tx1"/>
                </a:solidFill>
              </a:rPr>
              <a:t>　</a:t>
            </a:r>
            <a:endParaRPr lang="ja-JP" altLang="en-US" sz="600" dirty="0">
              <a:solidFill>
                <a:schemeClr val="tx1"/>
              </a:solidFill>
            </a:endParaRPr>
          </a:p>
        </p:txBody>
      </p:sp>
      <p:sp>
        <p:nvSpPr>
          <p:cNvPr id="126" name="正方形/長方形 125"/>
          <p:cNvSpPr/>
          <p:nvPr/>
        </p:nvSpPr>
        <p:spPr>
          <a:xfrm>
            <a:off x="2513111" y="3770987"/>
            <a:ext cx="567680" cy="167027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45713" rIns="35995" bIns="45713" rtlCol="0" anchor="ctr"/>
          <a:lstStyle/>
          <a:p>
            <a:r>
              <a:rPr lang="ja-JP" altLang="en-US" sz="600" dirty="0">
                <a:solidFill>
                  <a:schemeClr val="tx1"/>
                </a:solidFill>
              </a:rPr>
              <a:t>組織</a:t>
            </a:r>
          </a:p>
        </p:txBody>
      </p:sp>
      <p:sp>
        <p:nvSpPr>
          <p:cNvPr id="127" name="正方形/長方形 126"/>
          <p:cNvSpPr/>
          <p:nvPr/>
        </p:nvSpPr>
        <p:spPr>
          <a:xfrm>
            <a:off x="2801143" y="3818496"/>
            <a:ext cx="72008" cy="7200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6" tIns="45713" rIns="91426" bIns="45713" rtlCol="0" anchor="ctr"/>
          <a:lstStyle/>
          <a:p>
            <a:r>
              <a:rPr lang="ja-JP" altLang="en-US" sz="600" dirty="0" smtClean="0">
                <a:solidFill>
                  <a:schemeClr val="tx1"/>
                </a:solidFill>
              </a:rPr>
              <a:t>　</a:t>
            </a:r>
            <a:endParaRPr lang="ja-JP" altLang="en-US" sz="600" dirty="0">
              <a:solidFill>
                <a:schemeClr val="tx1"/>
              </a:solidFill>
            </a:endParaRPr>
          </a:p>
        </p:txBody>
      </p:sp>
      <p:sp>
        <p:nvSpPr>
          <p:cNvPr id="128" name="正方形/長方形 127"/>
          <p:cNvSpPr/>
          <p:nvPr/>
        </p:nvSpPr>
        <p:spPr>
          <a:xfrm>
            <a:off x="2873151" y="3770987"/>
            <a:ext cx="567680" cy="167027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45713" rIns="35995" bIns="45713" rtlCol="0" anchor="ctr"/>
          <a:lstStyle/>
          <a:p>
            <a:r>
              <a:rPr lang="ja-JP" altLang="en-US" sz="600" dirty="0">
                <a:solidFill>
                  <a:schemeClr val="tx1"/>
                </a:solidFill>
              </a:rPr>
              <a:t>ユーザー</a:t>
            </a:r>
          </a:p>
        </p:txBody>
      </p:sp>
      <p:sp>
        <p:nvSpPr>
          <p:cNvPr id="129" name="正方形/長方形 128"/>
          <p:cNvSpPr/>
          <p:nvPr/>
        </p:nvSpPr>
        <p:spPr>
          <a:xfrm>
            <a:off x="3377207" y="3818496"/>
            <a:ext cx="72008" cy="7200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6" tIns="45713" rIns="91426" bIns="45713" rtlCol="0" anchor="ctr"/>
          <a:lstStyle/>
          <a:p>
            <a:r>
              <a:rPr lang="ja-JP" altLang="en-US" sz="600" dirty="0" smtClean="0">
                <a:solidFill>
                  <a:schemeClr val="tx1"/>
                </a:solidFill>
              </a:rPr>
              <a:t>　</a:t>
            </a:r>
            <a:endParaRPr lang="ja-JP" altLang="en-US" sz="600" dirty="0">
              <a:solidFill>
                <a:schemeClr val="tx1"/>
              </a:solidFill>
            </a:endParaRPr>
          </a:p>
        </p:txBody>
      </p:sp>
      <p:sp>
        <p:nvSpPr>
          <p:cNvPr id="130" name="正方形/長方形 129"/>
          <p:cNvSpPr/>
          <p:nvPr/>
        </p:nvSpPr>
        <p:spPr>
          <a:xfrm>
            <a:off x="3449215" y="3770987"/>
            <a:ext cx="567680" cy="167027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45713" rIns="35995" bIns="45713" rtlCol="0" anchor="ctr"/>
          <a:lstStyle/>
          <a:p>
            <a:r>
              <a:rPr lang="ja-JP" altLang="en-US" sz="600" dirty="0" smtClean="0">
                <a:solidFill>
                  <a:schemeClr val="tx1"/>
                </a:solidFill>
              </a:rPr>
              <a:t>ウィンドウ</a:t>
            </a:r>
            <a:endParaRPr lang="ja-JP" altLang="en-US" sz="600" dirty="0">
              <a:solidFill>
                <a:schemeClr val="tx1"/>
              </a:solidFill>
            </a:endParaRPr>
          </a:p>
        </p:txBody>
      </p:sp>
      <p:sp>
        <p:nvSpPr>
          <p:cNvPr id="131" name="正方形/長方形 130"/>
          <p:cNvSpPr/>
          <p:nvPr/>
        </p:nvSpPr>
        <p:spPr>
          <a:xfrm>
            <a:off x="1136575" y="3790037"/>
            <a:ext cx="567680" cy="167027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45713" rIns="35995" bIns="45713" rtlCol="0" anchor="ctr"/>
          <a:lstStyle/>
          <a:p>
            <a:pPr algn="r"/>
            <a:r>
              <a:rPr lang="ja-JP" altLang="en-US" sz="600" dirty="0" smtClean="0">
                <a:solidFill>
                  <a:schemeClr val="tx1"/>
                </a:solidFill>
              </a:rPr>
              <a:t>レベル</a:t>
            </a:r>
            <a:endParaRPr lang="ja-JP" altLang="en-US" sz="600" dirty="0">
              <a:solidFill>
                <a:schemeClr val="tx1"/>
              </a:solidFill>
            </a:endParaRPr>
          </a:p>
        </p:txBody>
      </p:sp>
      <p:sp>
        <p:nvSpPr>
          <p:cNvPr id="132" name="角丸四角形 131"/>
          <p:cNvSpPr/>
          <p:nvPr/>
        </p:nvSpPr>
        <p:spPr>
          <a:xfrm>
            <a:off x="3339945" y="3976682"/>
            <a:ext cx="288032" cy="144016"/>
          </a:xfrm>
          <a:prstGeom prst="roundRect">
            <a:avLst/>
          </a:prstGeom>
          <a:gradFill flip="none" rotWithShape="1">
            <a:gsLst>
              <a:gs pos="19000">
                <a:schemeClr val="bg1">
                  <a:lumMod val="95000"/>
                  <a:alpha val="8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127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33" name="角丸四角形 132"/>
          <p:cNvSpPr/>
          <p:nvPr/>
        </p:nvSpPr>
        <p:spPr>
          <a:xfrm>
            <a:off x="3656855" y="3976682"/>
            <a:ext cx="288032" cy="144016"/>
          </a:xfrm>
          <a:prstGeom prst="roundRect">
            <a:avLst/>
          </a:prstGeom>
          <a:gradFill flip="none" rotWithShape="1">
            <a:gsLst>
              <a:gs pos="19000">
                <a:schemeClr val="bg1">
                  <a:lumMod val="95000"/>
                  <a:alpha val="8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127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　</a:t>
            </a:r>
            <a:endParaRPr kumimoji="1" lang="ja-JP" altLang="en-US" sz="1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34" name="図 133" descr="Cancel24.pn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3423829" y="3992836"/>
            <a:ext cx="113828" cy="113828"/>
          </a:xfrm>
          <a:prstGeom prst="rect">
            <a:avLst/>
          </a:prstGeom>
        </p:spPr>
      </p:pic>
      <p:pic>
        <p:nvPicPr>
          <p:cNvPr id="135" name="図 134" descr="Ok24.pn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3725862" y="3968056"/>
            <a:ext cx="161267" cy="161267"/>
          </a:xfrm>
          <a:prstGeom prst="rect">
            <a:avLst/>
          </a:prstGeom>
        </p:spPr>
      </p:pic>
      <p:sp>
        <p:nvSpPr>
          <p:cNvPr id="136" name="正方形/長方形 135"/>
          <p:cNvSpPr/>
          <p:nvPr/>
        </p:nvSpPr>
        <p:spPr>
          <a:xfrm>
            <a:off x="2873151" y="3386908"/>
            <a:ext cx="1065824" cy="154649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45713" rIns="35995" bIns="45713" rtlCol="0" anchor="ctr"/>
          <a:lstStyle/>
          <a:p>
            <a:r>
              <a:rPr lang="en-US" altLang="ja-JP" sz="600" dirty="0" err="1" smtClean="0">
                <a:solidFill>
                  <a:schemeClr val="tx1"/>
                </a:solidFill>
              </a:rPr>
              <a:t>SalesRep_ID</a:t>
            </a:r>
            <a:endParaRPr lang="ja-JP" altLang="en-US" sz="600" dirty="0">
              <a:solidFill>
                <a:schemeClr val="tx1"/>
              </a:solidFill>
            </a:endParaRPr>
          </a:p>
        </p:txBody>
      </p:sp>
      <p:sp>
        <p:nvSpPr>
          <p:cNvPr id="137" name="正方形/長方形 136"/>
          <p:cNvSpPr/>
          <p:nvPr/>
        </p:nvSpPr>
        <p:spPr>
          <a:xfrm>
            <a:off x="2879063" y="3592299"/>
            <a:ext cx="1065824" cy="154649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45713" rIns="35995" bIns="45713" rtlCol="0" anchor="ctr"/>
          <a:lstStyle/>
          <a:p>
            <a:r>
              <a:rPr lang="en-US" altLang="ja-JP" sz="600" dirty="0" smtClean="0">
                <a:solidFill>
                  <a:schemeClr val="tx1"/>
                </a:solidFill>
              </a:rPr>
              <a:t>1000023</a:t>
            </a:r>
            <a:endParaRPr lang="ja-JP" altLang="en-US" sz="600" dirty="0">
              <a:solidFill>
                <a:schemeClr val="tx1"/>
              </a:solidFill>
            </a:endParaRPr>
          </a:p>
        </p:txBody>
      </p:sp>
      <p:sp>
        <p:nvSpPr>
          <p:cNvPr id="138" name="正方形/長方形 137"/>
          <p:cNvSpPr/>
          <p:nvPr/>
        </p:nvSpPr>
        <p:spPr>
          <a:xfrm>
            <a:off x="1280591" y="3117390"/>
            <a:ext cx="935657" cy="250468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6" tIns="45713" rIns="35995" bIns="45713" rtlCol="0" anchor="ctr"/>
          <a:lstStyle/>
          <a:p>
            <a:r>
              <a:rPr lang="ja-JP" altLang="en-US" sz="800" dirty="0" smtClean="0">
                <a:solidFill>
                  <a:schemeClr val="tx1"/>
                </a:solidFill>
              </a:rPr>
              <a:t>値プレファレンス</a:t>
            </a:r>
            <a:endParaRPr lang="ja-JP" altLang="en-US" sz="800" dirty="0">
              <a:solidFill>
                <a:schemeClr val="tx1"/>
              </a:solidFill>
            </a:endParaRPr>
          </a:p>
        </p:txBody>
      </p:sp>
      <p:sp>
        <p:nvSpPr>
          <p:cNvPr id="139" name="角丸四角形 138"/>
          <p:cNvSpPr/>
          <p:nvPr/>
        </p:nvSpPr>
        <p:spPr>
          <a:xfrm>
            <a:off x="4264511" y="4563262"/>
            <a:ext cx="1800200" cy="792088"/>
          </a:xfrm>
          <a:prstGeom prst="roundRect">
            <a:avLst>
              <a:gd name="adj" fmla="val 20359"/>
            </a:avLst>
          </a:prstGeom>
          <a:gradFill>
            <a:gsLst>
              <a:gs pos="3000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6" tIns="45713" rIns="91426" bIns="45713"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40" name="正方形/長方形 139"/>
          <p:cNvSpPr/>
          <p:nvPr/>
        </p:nvSpPr>
        <p:spPr>
          <a:xfrm>
            <a:off x="4264511" y="4779285"/>
            <a:ext cx="1800200" cy="188159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6" tIns="45713" rIns="91426" bIns="45713" rtlCol="0" anchor="ctr"/>
          <a:lstStyle/>
          <a:p>
            <a:pPr algn="ctr"/>
            <a:endParaRPr kumimoji="1" lang="ja-JP" altLang="en-US"/>
          </a:p>
        </p:txBody>
      </p:sp>
      <p:sp>
        <p:nvSpPr>
          <p:cNvPr id="141" name="正方形/長方形 140"/>
          <p:cNvSpPr/>
          <p:nvPr/>
        </p:nvSpPr>
        <p:spPr>
          <a:xfrm>
            <a:off x="5488647" y="4599265"/>
            <a:ext cx="144016" cy="144016"/>
          </a:xfrm>
          <a:prstGeom prst="rect">
            <a:avLst/>
          </a:prstGeom>
          <a:solidFill>
            <a:schemeClr val="bg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6" tIns="45713" rIns="91426" bIns="45713" rtlCol="0" anchor="ctr"/>
          <a:lstStyle/>
          <a:p>
            <a:pPr algn="ctr"/>
            <a:r>
              <a:rPr lang="en-US" altLang="ja-JP" sz="800" dirty="0" smtClean="0">
                <a:solidFill>
                  <a:schemeClr val="tx1"/>
                </a:solidFill>
              </a:rPr>
              <a:t>_</a:t>
            </a:r>
            <a:endParaRPr lang="ja-JP" altLang="en-US" sz="800" dirty="0">
              <a:solidFill>
                <a:schemeClr val="tx1"/>
              </a:solidFill>
            </a:endParaRPr>
          </a:p>
        </p:txBody>
      </p:sp>
      <p:sp>
        <p:nvSpPr>
          <p:cNvPr id="142" name="正方形/長方形 141"/>
          <p:cNvSpPr/>
          <p:nvPr/>
        </p:nvSpPr>
        <p:spPr>
          <a:xfrm>
            <a:off x="5649915" y="4599265"/>
            <a:ext cx="144016" cy="144016"/>
          </a:xfrm>
          <a:prstGeom prst="rect">
            <a:avLst/>
          </a:prstGeom>
          <a:solidFill>
            <a:schemeClr val="bg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5995" tIns="35995" rIns="0" bIns="0" rtlCol="0" anchor="ctr"/>
          <a:lstStyle/>
          <a:p>
            <a:pPr algn="ctr"/>
            <a:r>
              <a:rPr lang="ja-JP" altLang="en-US" sz="800" dirty="0" smtClean="0">
                <a:solidFill>
                  <a:schemeClr val="tx1"/>
                </a:solidFill>
              </a:rPr>
              <a:t>□</a:t>
            </a:r>
            <a:endParaRPr lang="ja-JP" altLang="en-US" sz="800" dirty="0">
              <a:solidFill>
                <a:schemeClr val="tx1"/>
              </a:solidFill>
            </a:endParaRPr>
          </a:p>
        </p:txBody>
      </p:sp>
      <p:sp>
        <p:nvSpPr>
          <p:cNvPr id="143" name="正方形/長方形 142"/>
          <p:cNvSpPr/>
          <p:nvPr/>
        </p:nvSpPr>
        <p:spPr>
          <a:xfrm>
            <a:off x="5811182" y="4599265"/>
            <a:ext cx="144016" cy="14401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5995" tIns="35995" rIns="0" bIns="0" rtlCol="0" anchor="ctr"/>
          <a:lstStyle/>
          <a:p>
            <a:pPr algn="ctr"/>
            <a:r>
              <a:rPr lang="en-US" altLang="ja-JP" sz="800" dirty="0" smtClean="0">
                <a:solidFill>
                  <a:schemeClr val="tx1"/>
                </a:solidFill>
              </a:rPr>
              <a:t>×</a:t>
            </a:r>
            <a:endParaRPr lang="ja-JP" altLang="en-US" sz="800" dirty="0">
              <a:solidFill>
                <a:schemeClr val="tx1"/>
              </a:solidFill>
            </a:endParaRPr>
          </a:p>
        </p:txBody>
      </p:sp>
      <p:pic>
        <p:nvPicPr>
          <p:cNvPr id="144" name="図 143" descr="mWindow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64511" y="4539036"/>
            <a:ext cx="203175" cy="203175"/>
          </a:xfrm>
          <a:prstGeom prst="rect">
            <a:avLst/>
          </a:prstGeom>
        </p:spPr>
      </p:pic>
      <p:sp>
        <p:nvSpPr>
          <p:cNvPr id="145" name="正方形/長方形 144"/>
          <p:cNvSpPr/>
          <p:nvPr/>
        </p:nvSpPr>
        <p:spPr>
          <a:xfrm>
            <a:off x="4264511" y="4860893"/>
            <a:ext cx="711696" cy="135632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6" tIns="45713" rIns="35995" bIns="45713" rtlCol="0" anchor="ctr"/>
          <a:lstStyle/>
          <a:p>
            <a:pPr algn="r"/>
            <a:r>
              <a:rPr lang="ja-JP" altLang="en-US" sz="600" dirty="0">
                <a:solidFill>
                  <a:schemeClr val="tx1"/>
                </a:solidFill>
              </a:rPr>
              <a:t>住所</a:t>
            </a:r>
            <a:r>
              <a:rPr lang="en-US" altLang="ja-JP" sz="600" dirty="0">
                <a:solidFill>
                  <a:schemeClr val="tx1"/>
                </a:solidFill>
              </a:rPr>
              <a:t>1</a:t>
            </a:r>
            <a:endParaRPr lang="ja-JP" altLang="en-US" sz="600" dirty="0">
              <a:solidFill>
                <a:schemeClr val="tx1"/>
              </a:solidFill>
            </a:endParaRPr>
          </a:p>
        </p:txBody>
      </p:sp>
      <p:sp>
        <p:nvSpPr>
          <p:cNvPr id="146" name="正方形/長方形 145"/>
          <p:cNvSpPr/>
          <p:nvPr/>
        </p:nvSpPr>
        <p:spPr>
          <a:xfrm>
            <a:off x="4984591" y="4837701"/>
            <a:ext cx="864096" cy="144016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6" tIns="45713" rIns="91426" bIns="45713" rtlCol="0" anchor="ctr"/>
          <a:lstStyle/>
          <a:p>
            <a:endParaRPr lang="ja-JP" altLang="en-US" sz="600" dirty="0">
              <a:solidFill>
                <a:schemeClr val="tx1"/>
              </a:solidFill>
            </a:endParaRPr>
          </a:p>
        </p:txBody>
      </p:sp>
      <p:sp>
        <p:nvSpPr>
          <p:cNvPr id="147" name="正方形/長方形 146"/>
          <p:cNvSpPr/>
          <p:nvPr/>
        </p:nvSpPr>
        <p:spPr>
          <a:xfrm>
            <a:off x="4264511" y="5036713"/>
            <a:ext cx="711696" cy="135632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6" tIns="45713" rIns="35995" bIns="45713" rtlCol="0" anchor="ctr"/>
          <a:lstStyle/>
          <a:p>
            <a:pPr algn="r"/>
            <a:r>
              <a:rPr lang="ja-JP" altLang="en-US" sz="600" dirty="0">
                <a:solidFill>
                  <a:schemeClr val="tx1"/>
                </a:solidFill>
              </a:rPr>
              <a:t>住所</a:t>
            </a:r>
            <a:r>
              <a:rPr lang="en-US" altLang="ja-JP" sz="600" dirty="0">
                <a:solidFill>
                  <a:schemeClr val="tx1"/>
                </a:solidFill>
              </a:rPr>
              <a:t>2</a:t>
            </a:r>
            <a:endParaRPr lang="ja-JP" altLang="en-US" sz="600" dirty="0">
              <a:solidFill>
                <a:schemeClr val="tx1"/>
              </a:solidFill>
            </a:endParaRPr>
          </a:p>
        </p:txBody>
      </p:sp>
      <p:sp>
        <p:nvSpPr>
          <p:cNvPr id="148" name="正方形/長方形 147"/>
          <p:cNvSpPr/>
          <p:nvPr/>
        </p:nvSpPr>
        <p:spPr>
          <a:xfrm>
            <a:off x="4984591" y="5028329"/>
            <a:ext cx="864096" cy="144016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6" tIns="45713" rIns="91426" bIns="45713" rtlCol="0" anchor="ctr"/>
          <a:lstStyle/>
          <a:p>
            <a:endParaRPr lang="ja-JP" altLang="en-US" sz="600" dirty="0">
              <a:solidFill>
                <a:schemeClr val="tx1"/>
              </a:solidFill>
            </a:endParaRPr>
          </a:p>
        </p:txBody>
      </p:sp>
      <p:sp>
        <p:nvSpPr>
          <p:cNvPr id="149" name="正方形/長方形 148"/>
          <p:cNvSpPr/>
          <p:nvPr/>
        </p:nvSpPr>
        <p:spPr>
          <a:xfrm>
            <a:off x="4264511" y="5252948"/>
            <a:ext cx="711696" cy="135632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6" tIns="45713" rIns="35995" bIns="45713" rtlCol="0" anchor="ctr"/>
          <a:lstStyle/>
          <a:p>
            <a:pPr algn="r"/>
            <a:r>
              <a:rPr lang="ja-JP" altLang="en-US" sz="600" dirty="0" smtClean="0">
                <a:solidFill>
                  <a:schemeClr val="tx1"/>
                </a:solidFill>
              </a:rPr>
              <a:t>住所</a:t>
            </a:r>
            <a:r>
              <a:rPr lang="en-US" altLang="ja-JP" sz="600" dirty="0" smtClean="0">
                <a:solidFill>
                  <a:schemeClr val="tx1"/>
                </a:solidFill>
              </a:rPr>
              <a:t>3</a:t>
            </a:r>
            <a:endParaRPr lang="ja-JP" altLang="en-US" sz="600" dirty="0">
              <a:solidFill>
                <a:schemeClr val="tx1"/>
              </a:solidFill>
            </a:endParaRPr>
          </a:p>
        </p:txBody>
      </p:sp>
      <p:sp>
        <p:nvSpPr>
          <p:cNvPr id="150" name="正方形/長方形 149"/>
          <p:cNvSpPr/>
          <p:nvPr/>
        </p:nvSpPr>
        <p:spPr>
          <a:xfrm>
            <a:off x="4984591" y="5229756"/>
            <a:ext cx="864096" cy="144016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6" tIns="45713" rIns="91426" bIns="45713" rtlCol="0" anchor="ctr"/>
          <a:lstStyle/>
          <a:p>
            <a:endParaRPr lang="ja-JP" altLang="en-US" sz="600" dirty="0">
              <a:solidFill>
                <a:schemeClr val="tx1"/>
              </a:solidFill>
            </a:endParaRPr>
          </a:p>
        </p:txBody>
      </p:sp>
      <p:sp>
        <p:nvSpPr>
          <p:cNvPr id="151" name="正方形/長方形 150"/>
          <p:cNvSpPr/>
          <p:nvPr/>
        </p:nvSpPr>
        <p:spPr>
          <a:xfrm>
            <a:off x="4264511" y="5428768"/>
            <a:ext cx="711696" cy="135632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6" tIns="45713" rIns="35995" bIns="45713" rtlCol="0" anchor="ctr"/>
          <a:lstStyle/>
          <a:p>
            <a:pPr algn="r"/>
            <a:r>
              <a:rPr lang="ja-JP" altLang="en-US" sz="600" dirty="0" smtClean="0">
                <a:solidFill>
                  <a:schemeClr val="tx1"/>
                </a:solidFill>
              </a:rPr>
              <a:t>住所</a:t>
            </a:r>
            <a:r>
              <a:rPr lang="en-US" altLang="ja-JP" sz="600" dirty="0" smtClean="0">
                <a:solidFill>
                  <a:schemeClr val="tx1"/>
                </a:solidFill>
              </a:rPr>
              <a:t>4</a:t>
            </a:r>
            <a:endParaRPr lang="ja-JP" altLang="en-US" sz="600" dirty="0">
              <a:solidFill>
                <a:schemeClr val="tx1"/>
              </a:solidFill>
            </a:endParaRPr>
          </a:p>
        </p:txBody>
      </p:sp>
      <p:sp>
        <p:nvSpPr>
          <p:cNvPr id="152" name="正方形/長方形 151"/>
          <p:cNvSpPr/>
          <p:nvPr/>
        </p:nvSpPr>
        <p:spPr>
          <a:xfrm>
            <a:off x="4984591" y="5420384"/>
            <a:ext cx="864096" cy="144016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6" tIns="45713" rIns="91426" bIns="45713" rtlCol="0" anchor="ctr"/>
          <a:lstStyle/>
          <a:p>
            <a:endParaRPr lang="ja-JP" altLang="en-US" sz="600" dirty="0">
              <a:solidFill>
                <a:schemeClr val="tx1"/>
              </a:solidFill>
            </a:endParaRPr>
          </a:p>
        </p:txBody>
      </p:sp>
      <p:sp>
        <p:nvSpPr>
          <p:cNvPr id="153" name="正方形/長方形 152"/>
          <p:cNvSpPr/>
          <p:nvPr/>
        </p:nvSpPr>
        <p:spPr>
          <a:xfrm>
            <a:off x="4264511" y="5644355"/>
            <a:ext cx="711696" cy="135632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6" tIns="45713" rIns="35995" bIns="45713" rtlCol="0" anchor="ctr"/>
          <a:lstStyle/>
          <a:p>
            <a:pPr algn="r"/>
            <a:r>
              <a:rPr lang="ja-JP" altLang="en-US" sz="600" dirty="0">
                <a:solidFill>
                  <a:schemeClr val="tx1"/>
                </a:solidFill>
              </a:rPr>
              <a:t>市</a:t>
            </a:r>
          </a:p>
        </p:txBody>
      </p:sp>
      <p:sp>
        <p:nvSpPr>
          <p:cNvPr id="154" name="正方形/長方形 153"/>
          <p:cNvSpPr/>
          <p:nvPr/>
        </p:nvSpPr>
        <p:spPr>
          <a:xfrm>
            <a:off x="4984591" y="5621163"/>
            <a:ext cx="864096" cy="144016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6" tIns="45713" rIns="91426" bIns="45713" rtlCol="0" anchor="ctr"/>
          <a:lstStyle/>
          <a:p>
            <a:endParaRPr lang="ja-JP" altLang="en-US" sz="600" dirty="0">
              <a:solidFill>
                <a:schemeClr val="tx1"/>
              </a:solidFill>
            </a:endParaRPr>
          </a:p>
        </p:txBody>
      </p:sp>
      <p:sp>
        <p:nvSpPr>
          <p:cNvPr id="155" name="正方形/長方形 154"/>
          <p:cNvSpPr/>
          <p:nvPr/>
        </p:nvSpPr>
        <p:spPr>
          <a:xfrm>
            <a:off x="4264511" y="5820175"/>
            <a:ext cx="711696" cy="135632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6" tIns="45713" rIns="35995" bIns="45713" rtlCol="0" anchor="ctr"/>
          <a:lstStyle/>
          <a:p>
            <a:pPr algn="r"/>
            <a:r>
              <a:rPr lang="ja-JP" altLang="en-US" sz="600" dirty="0" smtClean="0">
                <a:solidFill>
                  <a:schemeClr val="tx1"/>
                </a:solidFill>
              </a:rPr>
              <a:t>都道府県</a:t>
            </a:r>
            <a:endParaRPr lang="ja-JP" altLang="en-US" sz="600" dirty="0">
              <a:solidFill>
                <a:schemeClr val="tx1"/>
              </a:solidFill>
            </a:endParaRPr>
          </a:p>
        </p:txBody>
      </p:sp>
      <p:sp>
        <p:nvSpPr>
          <p:cNvPr id="156" name="正方形/長方形 155"/>
          <p:cNvSpPr/>
          <p:nvPr/>
        </p:nvSpPr>
        <p:spPr>
          <a:xfrm>
            <a:off x="4984591" y="5811791"/>
            <a:ext cx="864096" cy="144016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6" tIns="45713" rIns="91426" bIns="45713" rtlCol="0" anchor="ctr"/>
          <a:lstStyle/>
          <a:p>
            <a:endParaRPr lang="ja-JP" altLang="en-US" sz="600" dirty="0">
              <a:solidFill>
                <a:schemeClr val="tx1"/>
              </a:solidFill>
            </a:endParaRPr>
          </a:p>
        </p:txBody>
      </p:sp>
      <p:sp>
        <p:nvSpPr>
          <p:cNvPr id="157" name="正方形/長方形 156"/>
          <p:cNvSpPr/>
          <p:nvPr/>
        </p:nvSpPr>
        <p:spPr>
          <a:xfrm>
            <a:off x="4264511" y="6036410"/>
            <a:ext cx="711696" cy="135632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6" tIns="45713" rIns="35995" bIns="45713" rtlCol="0" anchor="ctr"/>
          <a:lstStyle/>
          <a:p>
            <a:pPr algn="r"/>
            <a:r>
              <a:rPr lang="ja-JP" altLang="en-US" sz="600" dirty="0">
                <a:solidFill>
                  <a:schemeClr val="tx1"/>
                </a:solidFill>
              </a:rPr>
              <a:t>郵便</a:t>
            </a:r>
            <a:r>
              <a:rPr lang="ja-JP" altLang="en-US" sz="600" dirty="0" smtClean="0">
                <a:solidFill>
                  <a:schemeClr val="tx1"/>
                </a:solidFill>
              </a:rPr>
              <a:t>番号</a:t>
            </a:r>
            <a:endParaRPr lang="ja-JP" altLang="en-US" sz="600" dirty="0">
              <a:solidFill>
                <a:schemeClr val="tx1"/>
              </a:solidFill>
            </a:endParaRPr>
          </a:p>
        </p:txBody>
      </p:sp>
      <p:sp>
        <p:nvSpPr>
          <p:cNvPr id="158" name="正方形/長方形 157"/>
          <p:cNvSpPr/>
          <p:nvPr/>
        </p:nvSpPr>
        <p:spPr>
          <a:xfrm>
            <a:off x="4984591" y="6013218"/>
            <a:ext cx="864096" cy="144016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6" tIns="45713" rIns="91426" bIns="45713" rtlCol="0" anchor="ctr"/>
          <a:lstStyle/>
          <a:p>
            <a:endParaRPr lang="ja-JP" altLang="en-US" sz="600" dirty="0">
              <a:solidFill>
                <a:schemeClr val="tx1"/>
              </a:solidFill>
            </a:endParaRPr>
          </a:p>
        </p:txBody>
      </p:sp>
      <p:sp>
        <p:nvSpPr>
          <p:cNvPr id="159" name="正方形/長方形 158"/>
          <p:cNvSpPr/>
          <p:nvPr/>
        </p:nvSpPr>
        <p:spPr>
          <a:xfrm>
            <a:off x="4264511" y="6212230"/>
            <a:ext cx="711696" cy="135632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6" tIns="45713" rIns="35995" bIns="45713" rtlCol="0" anchor="ctr"/>
          <a:lstStyle/>
          <a:p>
            <a:pPr algn="r"/>
            <a:r>
              <a:rPr lang="ja-JP" altLang="en-US" sz="600" dirty="0" smtClean="0">
                <a:solidFill>
                  <a:schemeClr val="tx1"/>
                </a:solidFill>
              </a:rPr>
              <a:t>国</a:t>
            </a:r>
            <a:endParaRPr lang="ja-JP" altLang="en-US" sz="600" dirty="0">
              <a:solidFill>
                <a:schemeClr val="tx1"/>
              </a:solidFill>
            </a:endParaRPr>
          </a:p>
        </p:txBody>
      </p:sp>
      <p:sp>
        <p:nvSpPr>
          <p:cNvPr id="160" name="正方形/長方形 159"/>
          <p:cNvSpPr/>
          <p:nvPr/>
        </p:nvSpPr>
        <p:spPr>
          <a:xfrm>
            <a:off x="4984591" y="6203846"/>
            <a:ext cx="864096" cy="144016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6" tIns="45713" rIns="91426" bIns="45713" rtlCol="0" anchor="ctr"/>
          <a:lstStyle/>
          <a:p>
            <a:endParaRPr lang="ja-JP" altLang="en-US" sz="600" dirty="0">
              <a:solidFill>
                <a:schemeClr val="tx1"/>
              </a:solidFill>
            </a:endParaRPr>
          </a:p>
        </p:txBody>
      </p:sp>
      <p:sp>
        <p:nvSpPr>
          <p:cNvPr id="161" name="角丸四角形 160"/>
          <p:cNvSpPr/>
          <p:nvPr/>
        </p:nvSpPr>
        <p:spPr>
          <a:xfrm>
            <a:off x="5344631" y="6436822"/>
            <a:ext cx="288032" cy="144016"/>
          </a:xfrm>
          <a:prstGeom prst="roundRect">
            <a:avLst/>
          </a:prstGeom>
          <a:gradFill flip="none" rotWithShape="1">
            <a:gsLst>
              <a:gs pos="19000">
                <a:schemeClr val="bg1">
                  <a:lumMod val="95000"/>
                  <a:alpha val="8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127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62" name="角丸四角形 161"/>
          <p:cNvSpPr/>
          <p:nvPr/>
        </p:nvSpPr>
        <p:spPr>
          <a:xfrm>
            <a:off x="5661541" y="6436822"/>
            <a:ext cx="288032" cy="144016"/>
          </a:xfrm>
          <a:prstGeom prst="roundRect">
            <a:avLst/>
          </a:prstGeom>
          <a:gradFill flip="none" rotWithShape="1">
            <a:gsLst>
              <a:gs pos="19000">
                <a:schemeClr val="bg1">
                  <a:lumMod val="95000"/>
                  <a:alpha val="8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127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　</a:t>
            </a:r>
            <a:endParaRPr kumimoji="1" lang="ja-JP" altLang="en-US" sz="1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63" name="図 162" descr="Cancel24.pn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5428515" y="6452976"/>
            <a:ext cx="113828" cy="113828"/>
          </a:xfrm>
          <a:prstGeom prst="rect">
            <a:avLst/>
          </a:prstGeom>
        </p:spPr>
      </p:pic>
      <p:pic>
        <p:nvPicPr>
          <p:cNvPr id="164" name="図 163" descr="Ok24.pn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5730548" y="6428196"/>
            <a:ext cx="161267" cy="161267"/>
          </a:xfrm>
          <a:prstGeom prst="rect">
            <a:avLst/>
          </a:prstGeom>
        </p:spPr>
      </p:pic>
      <p:sp>
        <p:nvSpPr>
          <p:cNvPr id="165" name="正方形/長方形 164"/>
          <p:cNvSpPr/>
          <p:nvPr/>
        </p:nvSpPr>
        <p:spPr>
          <a:xfrm>
            <a:off x="4482564" y="4552279"/>
            <a:ext cx="935657" cy="250468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6" tIns="45713" rIns="35995" bIns="45713" rtlCol="0" anchor="ctr"/>
          <a:lstStyle/>
          <a:p>
            <a:r>
              <a:rPr lang="ja-JP" altLang="en-US" sz="800" dirty="0" smtClean="0">
                <a:solidFill>
                  <a:schemeClr val="tx1"/>
                </a:solidFill>
              </a:rPr>
              <a:t>住所更新</a:t>
            </a:r>
            <a:endParaRPr lang="ja-JP" altLang="en-US" sz="800" dirty="0">
              <a:solidFill>
                <a:schemeClr val="tx1"/>
              </a:solidFill>
            </a:endParaRPr>
          </a:p>
        </p:txBody>
      </p:sp>
      <p:sp>
        <p:nvSpPr>
          <p:cNvPr id="166" name="角丸四角形 165"/>
          <p:cNvSpPr/>
          <p:nvPr/>
        </p:nvSpPr>
        <p:spPr>
          <a:xfrm>
            <a:off x="1085421" y="4698428"/>
            <a:ext cx="2387002" cy="781474"/>
          </a:xfrm>
          <a:prstGeom prst="roundRect">
            <a:avLst>
              <a:gd name="adj" fmla="val 20359"/>
            </a:avLst>
          </a:prstGeom>
          <a:gradFill>
            <a:gsLst>
              <a:gs pos="3000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6" tIns="45713" rIns="91426" bIns="45713" rtlCol="0" anchor="ctr"/>
          <a:lstStyle/>
          <a:p>
            <a:pPr algn="ctr"/>
            <a:endParaRPr kumimoji="1" lang="ja-JP" altLang="en-US"/>
          </a:p>
        </p:txBody>
      </p:sp>
      <p:sp>
        <p:nvSpPr>
          <p:cNvPr id="167" name="正方形/長方形 166"/>
          <p:cNvSpPr/>
          <p:nvPr/>
        </p:nvSpPr>
        <p:spPr>
          <a:xfrm>
            <a:off x="1085421" y="4930023"/>
            <a:ext cx="2387002" cy="97716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6" tIns="45713" rIns="91426" bIns="45713" rtlCol="0" anchor="ctr"/>
          <a:lstStyle/>
          <a:p>
            <a:pPr algn="ctr"/>
            <a:endParaRPr kumimoji="1" lang="ja-JP" altLang="en-US"/>
          </a:p>
        </p:txBody>
      </p:sp>
      <p:sp>
        <p:nvSpPr>
          <p:cNvPr id="168" name="正方形/長方形 167"/>
          <p:cNvSpPr/>
          <p:nvPr/>
        </p:nvSpPr>
        <p:spPr>
          <a:xfrm>
            <a:off x="2668207" y="5034708"/>
            <a:ext cx="720079" cy="144016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5713" rIns="0" bIns="45713" rtlCol="0" anchor="ctr"/>
          <a:lstStyle/>
          <a:p>
            <a:pPr algn="ctr"/>
            <a:r>
              <a:rPr lang="ja-JP" altLang="en-US" sz="600" dirty="0" smtClean="0">
                <a:solidFill>
                  <a:schemeClr val="tx1"/>
                </a:solidFill>
              </a:rPr>
              <a:t>更新日時</a:t>
            </a:r>
            <a:endParaRPr lang="ja-JP" altLang="en-US" sz="600" dirty="0">
              <a:solidFill>
                <a:schemeClr val="tx1"/>
              </a:solidFill>
            </a:endParaRPr>
          </a:p>
        </p:txBody>
      </p:sp>
      <p:sp>
        <p:nvSpPr>
          <p:cNvPr id="169" name="正方形/長方形 168"/>
          <p:cNvSpPr/>
          <p:nvPr/>
        </p:nvSpPr>
        <p:spPr>
          <a:xfrm>
            <a:off x="2164151" y="5034708"/>
            <a:ext cx="504056" cy="144016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5713" rIns="0" bIns="45713" rtlCol="0" anchor="ctr"/>
          <a:lstStyle/>
          <a:p>
            <a:pPr algn="ctr"/>
            <a:r>
              <a:rPr lang="ja-JP" altLang="en-US" sz="600" dirty="0" smtClean="0">
                <a:solidFill>
                  <a:schemeClr val="tx1"/>
                </a:solidFill>
              </a:rPr>
              <a:t>更新者</a:t>
            </a:r>
            <a:endParaRPr lang="ja-JP" altLang="en-US" sz="600" dirty="0">
              <a:solidFill>
                <a:schemeClr val="tx1"/>
              </a:solidFill>
            </a:endParaRPr>
          </a:p>
        </p:txBody>
      </p:sp>
      <p:sp>
        <p:nvSpPr>
          <p:cNvPr id="170" name="正方形/長方形 169"/>
          <p:cNvSpPr/>
          <p:nvPr/>
        </p:nvSpPr>
        <p:spPr>
          <a:xfrm>
            <a:off x="2668207" y="5178724"/>
            <a:ext cx="720079" cy="144016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5713" rIns="0" bIns="45713" rtlCol="0" anchor="ctr"/>
          <a:lstStyle/>
          <a:p>
            <a:pPr algn="ctr"/>
            <a:r>
              <a:rPr lang="en-US" altLang="ja-JP" sz="600" dirty="0" smtClean="0">
                <a:solidFill>
                  <a:schemeClr val="tx1"/>
                </a:solidFill>
              </a:rPr>
              <a:t> 20XX/4/10 12:20:06</a:t>
            </a:r>
            <a:endParaRPr lang="ja-JP" altLang="en-US" sz="600" dirty="0">
              <a:solidFill>
                <a:schemeClr val="tx1"/>
              </a:solidFill>
            </a:endParaRPr>
          </a:p>
        </p:txBody>
      </p:sp>
      <p:sp>
        <p:nvSpPr>
          <p:cNvPr id="171" name="正方形/長方形 170"/>
          <p:cNvSpPr/>
          <p:nvPr/>
        </p:nvSpPr>
        <p:spPr>
          <a:xfrm>
            <a:off x="2164151" y="5178724"/>
            <a:ext cx="504056" cy="144016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5713" rIns="0" bIns="45713" rtlCol="0" anchor="ctr"/>
          <a:lstStyle/>
          <a:p>
            <a:pPr algn="ctr"/>
            <a:r>
              <a:rPr lang="en-US" altLang="ja-JP" sz="600" dirty="0" err="1" smtClean="0">
                <a:solidFill>
                  <a:schemeClr val="tx1"/>
                </a:solidFill>
              </a:rPr>
              <a:t>SuperUser</a:t>
            </a:r>
            <a:endParaRPr lang="ja-JP" altLang="en-US" sz="600" dirty="0">
              <a:solidFill>
                <a:schemeClr val="tx1"/>
              </a:solidFill>
            </a:endParaRPr>
          </a:p>
        </p:txBody>
      </p:sp>
      <p:sp>
        <p:nvSpPr>
          <p:cNvPr id="172" name="正方形/長方形 171"/>
          <p:cNvSpPr/>
          <p:nvPr/>
        </p:nvSpPr>
        <p:spPr>
          <a:xfrm>
            <a:off x="2668207" y="5322740"/>
            <a:ext cx="720079" cy="144016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5713" rIns="0" bIns="45713" rtlCol="0" anchor="ctr"/>
          <a:lstStyle/>
          <a:p>
            <a:pPr algn="ctr"/>
            <a:r>
              <a:rPr lang="en-US" altLang="ja-JP" sz="600" dirty="0">
                <a:solidFill>
                  <a:schemeClr val="tx1"/>
                </a:solidFill>
              </a:rPr>
              <a:t> </a:t>
            </a:r>
            <a:r>
              <a:rPr lang="en-US" altLang="ja-JP" sz="600" dirty="0" smtClean="0">
                <a:solidFill>
                  <a:schemeClr val="tx1"/>
                </a:solidFill>
              </a:rPr>
              <a:t>20XX/4/6 18:40:28</a:t>
            </a:r>
            <a:endParaRPr lang="ja-JP" altLang="en-US" sz="600" dirty="0">
              <a:solidFill>
                <a:schemeClr val="tx1"/>
              </a:solidFill>
            </a:endParaRPr>
          </a:p>
        </p:txBody>
      </p:sp>
      <p:sp>
        <p:nvSpPr>
          <p:cNvPr id="173" name="正方形/長方形 172"/>
          <p:cNvSpPr/>
          <p:nvPr/>
        </p:nvSpPr>
        <p:spPr>
          <a:xfrm>
            <a:off x="2164151" y="5322740"/>
            <a:ext cx="504056" cy="144016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5713" rIns="0" bIns="45713" rtlCol="0" anchor="ctr"/>
          <a:lstStyle/>
          <a:p>
            <a:pPr algn="ctr"/>
            <a:r>
              <a:rPr lang="en-US" altLang="ja-JP" sz="600" dirty="0" err="1">
                <a:solidFill>
                  <a:schemeClr val="tx1"/>
                </a:solidFill>
              </a:rPr>
              <a:t>SuperUser</a:t>
            </a:r>
            <a:endParaRPr lang="ja-JP" altLang="en-US" sz="600" dirty="0">
              <a:solidFill>
                <a:schemeClr val="tx1"/>
              </a:solidFill>
            </a:endParaRPr>
          </a:p>
        </p:txBody>
      </p:sp>
      <p:sp>
        <p:nvSpPr>
          <p:cNvPr id="174" name="正方形/長方形 173"/>
          <p:cNvSpPr/>
          <p:nvPr/>
        </p:nvSpPr>
        <p:spPr>
          <a:xfrm>
            <a:off x="2668207" y="5466514"/>
            <a:ext cx="720079" cy="144016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5713" rIns="0" bIns="45713" rtlCol="0" anchor="ctr"/>
          <a:lstStyle/>
          <a:p>
            <a:pPr algn="ctr"/>
            <a:r>
              <a:rPr lang="en-US" altLang="ja-JP" sz="600" dirty="0">
                <a:solidFill>
                  <a:schemeClr val="tx1"/>
                </a:solidFill>
              </a:rPr>
              <a:t> </a:t>
            </a:r>
            <a:r>
              <a:rPr lang="en-US" altLang="ja-JP" sz="600" dirty="0" smtClean="0">
                <a:solidFill>
                  <a:schemeClr val="tx1"/>
                </a:solidFill>
              </a:rPr>
              <a:t>20XX/4/1 10:29:36</a:t>
            </a:r>
            <a:endParaRPr lang="ja-JP" altLang="en-US" sz="600" dirty="0">
              <a:solidFill>
                <a:schemeClr val="tx1"/>
              </a:solidFill>
            </a:endParaRPr>
          </a:p>
        </p:txBody>
      </p:sp>
      <p:sp>
        <p:nvSpPr>
          <p:cNvPr id="175" name="正方形/長方形 174"/>
          <p:cNvSpPr/>
          <p:nvPr/>
        </p:nvSpPr>
        <p:spPr>
          <a:xfrm>
            <a:off x="2164151" y="5466514"/>
            <a:ext cx="504056" cy="144016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5713" rIns="0" bIns="45713" rtlCol="0" anchor="ctr"/>
          <a:lstStyle/>
          <a:p>
            <a:pPr algn="ctr"/>
            <a:r>
              <a:rPr lang="en-US" altLang="ja-JP" sz="600" dirty="0" err="1">
                <a:solidFill>
                  <a:schemeClr val="tx1"/>
                </a:solidFill>
              </a:rPr>
              <a:t>SuperUser</a:t>
            </a:r>
            <a:endParaRPr lang="ja-JP" altLang="en-US" sz="600" dirty="0">
              <a:solidFill>
                <a:schemeClr val="tx1"/>
              </a:solidFill>
            </a:endParaRPr>
          </a:p>
        </p:txBody>
      </p:sp>
      <p:sp>
        <p:nvSpPr>
          <p:cNvPr id="176" name="正方形/長方形 175"/>
          <p:cNvSpPr/>
          <p:nvPr/>
        </p:nvSpPr>
        <p:spPr>
          <a:xfrm>
            <a:off x="1660094" y="5034466"/>
            <a:ext cx="504056" cy="144016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5713" rIns="0" bIns="45713" rtlCol="0" anchor="ctr"/>
          <a:lstStyle/>
          <a:p>
            <a:pPr algn="ctr"/>
            <a:r>
              <a:rPr lang="ja-JP" altLang="en-US" sz="600" dirty="0" smtClean="0">
                <a:solidFill>
                  <a:schemeClr val="tx1"/>
                </a:solidFill>
              </a:rPr>
              <a:t>旧値</a:t>
            </a:r>
            <a:endParaRPr lang="ja-JP" altLang="en-US" sz="600" dirty="0">
              <a:solidFill>
                <a:schemeClr val="tx1"/>
              </a:solidFill>
            </a:endParaRPr>
          </a:p>
        </p:txBody>
      </p:sp>
      <p:sp>
        <p:nvSpPr>
          <p:cNvPr id="177" name="正方形/長方形 176"/>
          <p:cNvSpPr/>
          <p:nvPr/>
        </p:nvSpPr>
        <p:spPr>
          <a:xfrm>
            <a:off x="1660094" y="5178482"/>
            <a:ext cx="504056" cy="144016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5713" rIns="0" bIns="45713" rtlCol="0" anchor="ctr"/>
          <a:lstStyle/>
          <a:p>
            <a:pPr algn="ctr"/>
            <a:r>
              <a:rPr lang="ja-JP" altLang="en-US" sz="600" dirty="0" smtClean="0">
                <a:solidFill>
                  <a:schemeClr val="tx1"/>
                </a:solidFill>
              </a:rPr>
              <a:t>得意先</a:t>
            </a:r>
            <a:r>
              <a:rPr lang="en-US" altLang="ja-JP" sz="600" dirty="0" smtClean="0">
                <a:solidFill>
                  <a:schemeClr val="tx1"/>
                </a:solidFill>
              </a:rPr>
              <a:t>C</a:t>
            </a:r>
            <a:endParaRPr lang="ja-JP" altLang="en-US" sz="600" dirty="0">
              <a:solidFill>
                <a:schemeClr val="tx1"/>
              </a:solidFill>
            </a:endParaRPr>
          </a:p>
        </p:txBody>
      </p:sp>
      <p:sp>
        <p:nvSpPr>
          <p:cNvPr id="178" name="正方形/長方形 177"/>
          <p:cNvSpPr/>
          <p:nvPr/>
        </p:nvSpPr>
        <p:spPr>
          <a:xfrm>
            <a:off x="1660094" y="5322498"/>
            <a:ext cx="504056" cy="144016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5713" rIns="0" bIns="45713" rtlCol="0" anchor="ctr"/>
          <a:lstStyle/>
          <a:p>
            <a:pPr algn="ctr"/>
            <a:r>
              <a:rPr lang="ja-JP" altLang="en-US" sz="600" dirty="0" smtClean="0">
                <a:solidFill>
                  <a:schemeClr val="tx1"/>
                </a:solidFill>
              </a:rPr>
              <a:t>得意先</a:t>
            </a:r>
            <a:r>
              <a:rPr lang="en-US" altLang="ja-JP" sz="600" dirty="0" smtClean="0">
                <a:solidFill>
                  <a:schemeClr val="tx1"/>
                </a:solidFill>
              </a:rPr>
              <a:t>B</a:t>
            </a:r>
            <a:endParaRPr lang="ja-JP" altLang="en-US" sz="600" dirty="0">
              <a:solidFill>
                <a:schemeClr val="tx1"/>
              </a:solidFill>
            </a:endParaRPr>
          </a:p>
        </p:txBody>
      </p:sp>
      <p:sp>
        <p:nvSpPr>
          <p:cNvPr id="179" name="正方形/長方形 178"/>
          <p:cNvSpPr/>
          <p:nvPr/>
        </p:nvSpPr>
        <p:spPr>
          <a:xfrm>
            <a:off x="1660094" y="5466272"/>
            <a:ext cx="504056" cy="144016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5713" rIns="0" bIns="45713" rtlCol="0" anchor="ctr"/>
          <a:lstStyle/>
          <a:p>
            <a:pPr algn="ctr"/>
            <a:r>
              <a:rPr lang="ja-JP" altLang="en-US" sz="600" dirty="0">
                <a:solidFill>
                  <a:schemeClr val="tx1"/>
                </a:solidFill>
              </a:rPr>
              <a:t>得意先</a:t>
            </a:r>
            <a:r>
              <a:rPr lang="en-US" altLang="ja-JP" sz="600" dirty="0">
                <a:solidFill>
                  <a:schemeClr val="tx1"/>
                </a:solidFill>
              </a:rPr>
              <a:t>A</a:t>
            </a:r>
            <a:endParaRPr lang="ja-JP" altLang="en-US" sz="600" dirty="0">
              <a:solidFill>
                <a:schemeClr val="tx1"/>
              </a:solidFill>
            </a:endParaRPr>
          </a:p>
        </p:txBody>
      </p:sp>
      <p:sp>
        <p:nvSpPr>
          <p:cNvPr id="180" name="正方形/長方形 179"/>
          <p:cNvSpPr/>
          <p:nvPr/>
        </p:nvSpPr>
        <p:spPr>
          <a:xfrm>
            <a:off x="1156038" y="5034466"/>
            <a:ext cx="504056" cy="144016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5713" rIns="0" bIns="45713" rtlCol="0" anchor="ctr"/>
          <a:lstStyle/>
          <a:p>
            <a:pPr algn="ctr"/>
            <a:r>
              <a:rPr lang="ja-JP" altLang="en-US" sz="600" dirty="0" smtClean="0">
                <a:solidFill>
                  <a:schemeClr val="tx1"/>
                </a:solidFill>
              </a:rPr>
              <a:t>新値</a:t>
            </a:r>
            <a:endParaRPr lang="ja-JP" altLang="en-US" sz="600" dirty="0">
              <a:solidFill>
                <a:schemeClr val="tx1"/>
              </a:solidFill>
            </a:endParaRPr>
          </a:p>
        </p:txBody>
      </p:sp>
      <p:sp>
        <p:nvSpPr>
          <p:cNvPr id="181" name="正方形/長方形 180"/>
          <p:cNvSpPr/>
          <p:nvPr/>
        </p:nvSpPr>
        <p:spPr>
          <a:xfrm>
            <a:off x="1156038" y="5178482"/>
            <a:ext cx="504056" cy="144016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5713" rIns="0" bIns="45713" rtlCol="0" anchor="ctr"/>
          <a:lstStyle/>
          <a:p>
            <a:pPr algn="ctr"/>
            <a:r>
              <a:rPr lang="ja-JP" altLang="en-US" sz="600" dirty="0" smtClean="0">
                <a:solidFill>
                  <a:schemeClr val="tx1"/>
                </a:solidFill>
              </a:rPr>
              <a:t>得意先</a:t>
            </a:r>
            <a:r>
              <a:rPr lang="en-US" altLang="ja-JP" sz="600" dirty="0" smtClean="0">
                <a:solidFill>
                  <a:schemeClr val="tx1"/>
                </a:solidFill>
              </a:rPr>
              <a:t>A</a:t>
            </a:r>
            <a:endParaRPr lang="ja-JP" altLang="en-US" sz="600" dirty="0">
              <a:solidFill>
                <a:schemeClr val="tx1"/>
              </a:solidFill>
            </a:endParaRPr>
          </a:p>
        </p:txBody>
      </p:sp>
      <p:sp>
        <p:nvSpPr>
          <p:cNvPr id="182" name="正方形/長方形 181"/>
          <p:cNvSpPr/>
          <p:nvPr/>
        </p:nvSpPr>
        <p:spPr>
          <a:xfrm>
            <a:off x="1156038" y="5322498"/>
            <a:ext cx="504056" cy="144016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5713" rIns="0" bIns="45713" rtlCol="0" anchor="ctr"/>
          <a:lstStyle/>
          <a:p>
            <a:pPr algn="ctr"/>
            <a:r>
              <a:rPr lang="ja-JP" altLang="en-US" sz="600" dirty="0" smtClean="0">
                <a:solidFill>
                  <a:schemeClr val="tx1"/>
                </a:solidFill>
              </a:rPr>
              <a:t>得意先</a:t>
            </a:r>
            <a:r>
              <a:rPr lang="en-US" altLang="ja-JP" sz="600" dirty="0" smtClean="0">
                <a:solidFill>
                  <a:schemeClr val="tx1"/>
                </a:solidFill>
              </a:rPr>
              <a:t>C</a:t>
            </a:r>
            <a:endParaRPr lang="ja-JP" altLang="en-US" sz="600" dirty="0">
              <a:solidFill>
                <a:schemeClr val="tx1"/>
              </a:solidFill>
            </a:endParaRPr>
          </a:p>
        </p:txBody>
      </p:sp>
      <p:sp>
        <p:nvSpPr>
          <p:cNvPr id="183" name="正方形/長方形 182"/>
          <p:cNvSpPr/>
          <p:nvPr/>
        </p:nvSpPr>
        <p:spPr>
          <a:xfrm>
            <a:off x="1156038" y="5466272"/>
            <a:ext cx="504056" cy="144016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5713" rIns="0" bIns="45713" rtlCol="0" anchor="ctr"/>
          <a:lstStyle/>
          <a:p>
            <a:pPr algn="ctr"/>
            <a:r>
              <a:rPr lang="ja-JP" altLang="en-US" sz="600" dirty="0" smtClean="0">
                <a:solidFill>
                  <a:schemeClr val="tx1"/>
                </a:solidFill>
              </a:rPr>
              <a:t>得意先</a:t>
            </a:r>
            <a:r>
              <a:rPr lang="en-US" altLang="ja-JP" sz="600" dirty="0" smtClean="0">
                <a:solidFill>
                  <a:schemeClr val="tx1"/>
                </a:solidFill>
              </a:rPr>
              <a:t>B</a:t>
            </a:r>
            <a:endParaRPr lang="ja-JP" altLang="en-US" sz="600" dirty="0">
              <a:solidFill>
                <a:schemeClr val="tx1"/>
              </a:solidFill>
            </a:endParaRPr>
          </a:p>
        </p:txBody>
      </p:sp>
      <p:sp>
        <p:nvSpPr>
          <p:cNvPr id="184" name="角丸四角形 183"/>
          <p:cNvSpPr/>
          <p:nvPr/>
        </p:nvSpPr>
        <p:spPr>
          <a:xfrm>
            <a:off x="2783344" y="5674633"/>
            <a:ext cx="288032" cy="144016"/>
          </a:xfrm>
          <a:prstGeom prst="roundRect">
            <a:avLst/>
          </a:prstGeom>
          <a:gradFill flip="none" rotWithShape="1">
            <a:gsLst>
              <a:gs pos="19000">
                <a:schemeClr val="bg1">
                  <a:lumMod val="95000"/>
                  <a:alpha val="8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127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85" name="角丸四角形 184"/>
          <p:cNvSpPr/>
          <p:nvPr/>
        </p:nvSpPr>
        <p:spPr>
          <a:xfrm>
            <a:off x="3100254" y="5674633"/>
            <a:ext cx="288032" cy="144016"/>
          </a:xfrm>
          <a:prstGeom prst="roundRect">
            <a:avLst/>
          </a:prstGeom>
          <a:gradFill flip="none" rotWithShape="1">
            <a:gsLst>
              <a:gs pos="19000">
                <a:schemeClr val="bg1">
                  <a:lumMod val="95000"/>
                  <a:alpha val="8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127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　</a:t>
            </a:r>
            <a:endParaRPr kumimoji="1" lang="ja-JP" altLang="en-US" sz="1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86" name="図 185" descr="Cancel24.pn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2867228" y="5690787"/>
            <a:ext cx="113828" cy="113828"/>
          </a:xfrm>
          <a:prstGeom prst="rect">
            <a:avLst/>
          </a:prstGeom>
        </p:spPr>
      </p:pic>
      <p:pic>
        <p:nvPicPr>
          <p:cNvPr id="187" name="図 186" descr="Ok24.pn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3169261" y="5666007"/>
            <a:ext cx="161267" cy="161267"/>
          </a:xfrm>
          <a:prstGeom prst="rect">
            <a:avLst/>
          </a:prstGeom>
        </p:spPr>
      </p:pic>
      <p:pic>
        <p:nvPicPr>
          <p:cNvPr id="188" name="図 187" descr="mWindow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09008" y="4686555"/>
            <a:ext cx="203175" cy="203175"/>
          </a:xfrm>
          <a:prstGeom prst="rect">
            <a:avLst/>
          </a:prstGeom>
        </p:spPr>
      </p:pic>
      <p:sp>
        <p:nvSpPr>
          <p:cNvPr id="189" name="正方形/長方形 188"/>
          <p:cNvSpPr/>
          <p:nvPr/>
        </p:nvSpPr>
        <p:spPr>
          <a:xfrm>
            <a:off x="2861856" y="4745714"/>
            <a:ext cx="144016" cy="144016"/>
          </a:xfrm>
          <a:prstGeom prst="rect">
            <a:avLst/>
          </a:prstGeom>
          <a:solidFill>
            <a:schemeClr val="bg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6" tIns="45713" rIns="91426" bIns="45713" rtlCol="0" anchor="ctr"/>
          <a:lstStyle/>
          <a:p>
            <a:pPr algn="ctr"/>
            <a:r>
              <a:rPr lang="en-US" altLang="ja-JP" sz="800" dirty="0" smtClean="0">
                <a:solidFill>
                  <a:schemeClr val="tx1"/>
                </a:solidFill>
              </a:rPr>
              <a:t>_</a:t>
            </a:r>
            <a:endParaRPr lang="ja-JP" altLang="en-US" sz="800" dirty="0">
              <a:solidFill>
                <a:schemeClr val="tx1"/>
              </a:solidFill>
            </a:endParaRPr>
          </a:p>
        </p:txBody>
      </p:sp>
      <p:sp>
        <p:nvSpPr>
          <p:cNvPr id="190" name="正方形/長方形 189"/>
          <p:cNvSpPr/>
          <p:nvPr/>
        </p:nvSpPr>
        <p:spPr>
          <a:xfrm>
            <a:off x="3023124" y="4745714"/>
            <a:ext cx="144016" cy="144016"/>
          </a:xfrm>
          <a:prstGeom prst="rect">
            <a:avLst/>
          </a:prstGeom>
          <a:solidFill>
            <a:schemeClr val="bg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5995" tIns="35995" rIns="0" bIns="0" rtlCol="0" anchor="ctr"/>
          <a:lstStyle/>
          <a:p>
            <a:pPr algn="ctr"/>
            <a:r>
              <a:rPr lang="ja-JP" altLang="en-US" sz="800" dirty="0" smtClean="0">
                <a:solidFill>
                  <a:schemeClr val="tx1"/>
                </a:solidFill>
              </a:rPr>
              <a:t>□</a:t>
            </a:r>
            <a:endParaRPr lang="ja-JP" altLang="en-US" sz="800" dirty="0">
              <a:solidFill>
                <a:schemeClr val="tx1"/>
              </a:solidFill>
            </a:endParaRPr>
          </a:p>
        </p:txBody>
      </p:sp>
      <p:sp>
        <p:nvSpPr>
          <p:cNvPr id="191" name="正方形/長方形 190"/>
          <p:cNvSpPr/>
          <p:nvPr/>
        </p:nvSpPr>
        <p:spPr>
          <a:xfrm>
            <a:off x="3184391" y="4745714"/>
            <a:ext cx="144016" cy="14401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5995" tIns="35995" rIns="0" bIns="0" rtlCol="0" anchor="ctr"/>
          <a:lstStyle/>
          <a:p>
            <a:pPr algn="ctr"/>
            <a:r>
              <a:rPr lang="en-US" altLang="ja-JP" sz="800" dirty="0" smtClean="0">
                <a:solidFill>
                  <a:schemeClr val="tx1"/>
                </a:solidFill>
              </a:rPr>
              <a:t>×</a:t>
            </a:r>
            <a:endParaRPr lang="ja-JP" altLang="en-US" sz="800" dirty="0">
              <a:solidFill>
                <a:schemeClr val="tx1"/>
              </a:solidFill>
            </a:endParaRPr>
          </a:p>
        </p:txBody>
      </p:sp>
      <p:sp>
        <p:nvSpPr>
          <p:cNvPr id="192" name="正方形/長方形 191"/>
          <p:cNvSpPr/>
          <p:nvPr/>
        </p:nvSpPr>
        <p:spPr>
          <a:xfrm>
            <a:off x="1384191" y="4711270"/>
            <a:ext cx="1476164" cy="250468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6" tIns="45713" rIns="35995" bIns="45713" rtlCol="0" anchor="ctr"/>
          <a:lstStyle/>
          <a:p>
            <a:r>
              <a:rPr lang="en-US" altLang="ja-JP" sz="800" dirty="0" err="1" smtClean="0">
                <a:solidFill>
                  <a:schemeClr val="tx1"/>
                </a:solidFill>
              </a:rPr>
              <a:t>C_BPartner_ID</a:t>
            </a:r>
            <a:r>
              <a:rPr lang="en-US" altLang="ja-JP" sz="800" dirty="0" smtClean="0">
                <a:solidFill>
                  <a:schemeClr val="tx1"/>
                </a:solidFill>
              </a:rPr>
              <a:t> - Order</a:t>
            </a:r>
            <a:endParaRPr lang="ja-JP" altLang="en-US" sz="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87031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179</Words>
  <Application>Microsoft Office PowerPoint</Application>
  <PresentationFormat>A4 210 x 297 mm</PresentationFormat>
  <Paragraphs>128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Hagiwara</dc:creator>
  <cp:lastModifiedBy>Hagiwara</cp:lastModifiedBy>
  <cp:revision>1</cp:revision>
  <dcterms:created xsi:type="dcterms:W3CDTF">2013-10-24T14:26:49Z</dcterms:created>
  <dcterms:modified xsi:type="dcterms:W3CDTF">2013-10-24T14:36:49Z</dcterms:modified>
</cp:coreProperties>
</file>