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2" y="576"/>
      </p:cViewPr>
      <p:guideLst>
        <p:guide orient="horz" pos="799"/>
        <p:guide pos="47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8856-0814-489A-866A-62878F70D358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24E7E-BABA-4DFC-8CCF-F2396E3910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4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4E7E-BABA-4DFC-8CCF-F2396E3910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5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9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76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9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2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60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74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5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2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7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03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9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7E03-6F28-4A28-861F-1E36182B10DB}" type="datetimeFigureOut">
              <a:rPr kumimoji="1" lang="ja-JP" altLang="en-US" smtClean="0"/>
              <a:t>2013/12/17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9B92-8DDE-49C0-A99A-F9A2166A7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82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56898" y="2132336"/>
            <a:ext cx="6192000" cy="57658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1942396" y="2420888"/>
            <a:ext cx="1558601" cy="236300"/>
          </a:xfrm>
          <a:prstGeom prst="rect">
            <a:avLst/>
          </a:prstGeom>
          <a:noFill/>
          <a:ln w="15875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Ins="0" anchor="ctr"/>
          <a:lstStyle/>
          <a:p>
            <a:pPr>
              <a:defRPr/>
            </a:pPr>
            <a:r>
              <a:rPr lang="ja-JP" altLang="en-US" sz="800" dirty="0" smtClean="0"/>
              <a:t>税カテゴリ</a:t>
            </a:r>
            <a:endParaRPr lang="ja-JP" altLang="en-US" sz="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232" y="2232928"/>
            <a:ext cx="167654" cy="16765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750" y="2232928"/>
            <a:ext cx="167654" cy="16765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964" y="2239923"/>
            <a:ext cx="157163" cy="15716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29" y="2239923"/>
            <a:ext cx="157163" cy="15716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87" y="2239923"/>
            <a:ext cx="157163" cy="15716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410" y="2205015"/>
            <a:ext cx="209524" cy="20952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515" y="2232928"/>
            <a:ext cx="167654" cy="16765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452" y="2232928"/>
            <a:ext cx="167654" cy="16765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66" y="2205015"/>
            <a:ext cx="209524" cy="20952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31" y="2232928"/>
            <a:ext cx="167654" cy="16765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645" y="2232928"/>
            <a:ext cx="167654" cy="16765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217" y="2232928"/>
            <a:ext cx="167654" cy="16765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859" y="2205015"/>
            <a:ext cx="209524" cy="209524"/>
          </a:xfrm>
          <a:prstGeom prst="rect">
            <a:avLst/>
          </a:prstGeom>
          <a:effectLst/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494" y="2239923"/>
            <a:ext cx="157163" cy="15716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27" y="2205015"/>
            <a:ext cx="209524" cy="20952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943" y="2205015"/>
            <a:ext cx="209524" cy="20952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325" y="2232928"/>
            <a:ext cx="167654" cy="16765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55" y="2204965"/>
            <a:ext cx="209598" cy="20959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39" y="2205015"/>
            <a:ext cx="209524" cy="20952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211" y="2205015"/>
            <a:ext cx="209524" cy="20952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913" y="2205015"/>
            <a:ext cx="209524" cy="209524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997" y="2232928"/>
            <a:ext cx="167654" cy="167654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11" y="2232928"/>
            <a:ext cx="167654" cy="167654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018" y="2232928"/>
            <a:ext cx="167654" cy="16765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453" y="2192316"/>
            <a:ext cx="228572" cy="22857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95" y="2239923"/>
            <a:ext cx="157163" cy="157163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623" y="2192316"/>
            <a:ext cx="228572" cy="2285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32" y="2420888"/>
            <a:ext cx="279365" cy="27936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57" y="2420888"/>
            <a:ext cx="279365" cy="27936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56" y="2420888"/>
            <a:ext cx="279365" cy="27936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66" y="2420888"/>
            <a:ext cx="279365" cy="279365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 bwMode="auto">
          <a:xfrm>
            <a:off x="5945684" y="2442420"/>
            <a:ext cx="1469566" cy="236300"/>
          </a:xfrm>
          <a:prstGeom prst="rect">
            <a:avLst/>
          </a:prstGeom>
          <a:noFill/>
          <a:ln w="15875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rIns="0" anchor="ctr"/>
          <a:lstStyle/>
          <a:p>
            <a:pPr algn="ctr">
              <a:defRPr/>
            </a:pPr>
            <a:r>
              <a:rPr lang="en-US" altLang="ja-JP" sz="800" dirty="0" smtClean="0"/>
              <a:t>[ </a:t>
            </a:r>
            <a:r>
              <a:rPr lang="ja-JP" altLang="en-US" sz="800" dirty="0" smtClean="0"/>
              <a:t>選択レコード</a:t>
            </a:r>
            <a:r>
              <a:rPr lang="en-US" altLang="ja-JP" sz="800" dirty="0" smtClean="0"/>
              <a:t>/</a:t>
            </a:r>
            <a:r>
              <a:rPr lang="ja-JP" altLang="en-US" sz="800" dirty="0" smtClean="0"/>
              <a:t>表示レコード数</a:t>
            </a:r>
            <a:r>
              <a:rPr lang="en-US" altLang="ja-JP" sz="800" dirty="0" smtClean="0"/>
              <a:t>]</a:t>
            </a:r>
            <a:endParaRPr lang="ja-JP" altLang="en-US" sz="800" dirty="0"/>
          </a:p>
        </p:txBody>
      </p:sp>
      <p:sp>
        <p:nvSpPr>
          <p:cNvPr id="38" name="1 つの角を丸めた四角形 37"/>
          <p:cNvSpPr/>
          <p:nvPr/>
        </p:nvSpPr>
        <p:spPr>
          <a:xfrm>
            <a:off x="1856898" y="1844824"/>
            <a:ext cx="1440000" cy="288000"/>
          </a:xfrm>
          <a:prstGeom prst="snipRound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税カテゴリ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57344" y="2708920"/>
            <a:ext cx="6192000" cy="136815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369226" y="2780951"/>
            <a:ext cx="1440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800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AD_Client_ID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001066" y="2780951"/>
            <a:ext cx="1368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クライアント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*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177538" y="2780927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800" dirty="0" err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AD_Org_ID</a:t>
            </a:r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809378" y="2780927"/>
            <a:ext cx="1368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組織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*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513082" y="3645064"/>
            <a:ext cx="1080000" cy="14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アクティブ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369066" y="3645048"/>
            <a:ext cx="144000" cy="14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2288946" y="3645048"/>
            <a:ext cx="1080000" cy="14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800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IsActive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3368832" y="3068984"/>
            <a:ext cx="4248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2000672" y="3068984"/>
            <a:ext cx="1368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名称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*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368832" y="3357016"/>
            <a:ext cx="4248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(Description)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00672" y="3357016"/>
            <a:ext cx="1368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説明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321152" y="3645040"/>
            <a:ext cx="1080000" cy="14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デフォルト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177136" y="3645024"/>
            <a:ext cx="144000" cy="14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097016" y="3645024"/>
            <a:ext cx="1080000" cy="144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800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IsDefault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401296" y="2780928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</a:t>
            </a:r>
          </a:p>
        </p:txBody>
      </p:sp>
    </p:spTree>
    <p:extLst>
      <p:ext uri="{BB962C8B-B14F-4D97-AF65-F5344CB8AC3E}">
        <p14:creationId xmlns:p14="http://schemas.microsoft.com/office/powerpoint/2010/main" val="4230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</dc:creator>
  <cp:lastModifiedBy>Hagiwara</cp:lastModifiedBy>
  <cp:revision>25</cp:revision>
  <dcterms:created xsi:type="dcterms:W3CDTF">2013-11-20T14:08:28Z</dcterms:created>
  <dcterms:modified xsi:type="dcterms:W3CDTF">2013-12-17T01:55:15Z</dcterms:modified>
</cp:coreProperties>
</file>